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59" r:id="rId6"/>
    <p:sldId id="262" r:id="rId7"/>
    <p:sldId id="265" r:id="rId8"/>
    <p:sldId id="263" r:id="rId9"/>
    <p:sldId id="266" r:id="rId10"/>
    <p:sldId id="267" r:id="rId11"/>
    <p:sldId id="282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8" r:id="rId20"/>
    <p:sldId id="279" r:id="rId21"/>
    <p:sldId id="280" r:id="rId22"/>
    <p:sldId id="274" r:id="rId23"/>
    <p:sldId id="275" r:id="rId24"/>
    <p:sldId id="276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61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04F63-5313-4E70-8FA2-3AE2278A3EC0}" v="1257" dt="2023-10-05T23:28:57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88" autoAdjust="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Müller" userId="923b6c4e861f41c6" providerId="LiveId" clId="{42E04F63-5313-4E70-8FA2-3AE2278A3EC0}"/>
    <pc:docChg chg="undo custSel addSld delSld modSld sldOrd">
      <pc:chgData name="Fabian Müller" userId="923b6c4e861f41c6" providerId="LiveId" clId="{42E04F63-5313-4E70-8FA2-3AE2278A3EC0}" dt="2023-10-05T23:30:44.723" v="2208" actId="1076"/>
      <pc:docMkLst>
        <pc:docMk/>
      </pc:docMkLst>
      <pc:sldChg chg="modSp mod">
        <pc:chgData name="Fabian Müller" userId="923b6c4e861f41c6" providerId="LiveId" clId="{42E04F63-5313-4E70-8FA2-3AE2278A3EC0}" dt="2023-10-05T08:29:16.562" v="184" actId="57"/>
        <pc:sldMkLst>
          <pc:docMk/>
          <pc:sldMk cId="34106468" sldId="262"/>
        </pc:sldMkLst>
        <pc:spChg chg="mod">
          <ac:chgData name="Fabian Müller" userId="923b6c4e861f41c6" providerId="LiveId" clId="{42E04F63-5313-4E70-8FA2-3AE2278A3EC0}" dt="2023-10-05T08:29:06.658" v="183"/>
          <ac:spMkLst>
            <pc:docMk/>
            <pc:sldMk cId="34106468" sldId="262"/>
            <ac:spMk id="2" creationId="{995BB349-95C9-993D-1A18-083632C28D21}"/>
          </ac:spMkLst>
        </pc:spChg>
        <pc:spChg chg="mod">
          <ac:chgData name="Fabian Müller" userId="923b6c4e861f41c6" providerId="LiveId" clId="{42E04F63-5313-4E70-8FA2-3AE2278A3EC0}" dt="2023-10-05T08:29:16.562" v="184" actId="57"/>
          <ac:spMkLst>
            <pc:docMk/>
            <pc:sldMk cId="34106468" sldId="262"/>
            <ac:spMk id="3" creationId="{63A1FF25-A4D9-F1DA-2D11-9EB58DF8EB31}"/>
          </ac:spMkLst>
        </pc:spChg>
      </pc:sldChg>
      <pc:sldChg chg="addSp delSp modSp mod">
        <pc:chgData name="Fabian Müller" userId="923b6c4e861f41c6" providerId="LiveId" clId="{42E04F63-5313-4E70-8FA2-3AE2278A3EC0}" dt="2023-10-05T09:20:34.631" v="1255"/>
        <pc:sldMkLst>
          <pc:docMk/>
          <pc:sldMk cId="977966563" sldId="263"/>
        </pc:sldMkLst>
        <pc:spChg chg="add mod">
          <ac:chgData name="Fabian Müller" userId="923b6c4e861f41c6" providerId="LiveId" clId="{42E04F63-5313-4E70-8FA2-3AE2278A3EC0}" dt="2023-10-05T09:20:34.631" v="1255"/>
          <ac:spMkLst>
            <pc:docMk/>
            <pc:sldMk cId="977966563" sldId="263"/>
            <ac:spMk id="2" creationId="{80187296-47A2-5DDE-179B-EBD6A0F441CB}"/>
          </ac:spMkLst>
        </pc:spChg>
        <pc:spChg chg="mod">
          <ac:chgData name="Fabian Müller" userId="923b6c4e861f41c6" providerId="LiveId" clId="{42E04F63-5313-4E70-8FA2-3AE2278A3EC0}" dt="2023-10-05T09:09:39.414" v="737" actId="1076"/>
          <ac:spMkLst>
            <pc:docMk/>
            <pc:sldMk cId="977966563" sldId="263"/>
            <ac:spMk id="4" creationId="{FAA80D08-E054-18EE-E849-BCD753C4053E}"/>
          </ac:spMkLst>
        </pc:spChg>
        <pc:spChg chg="mod">
          <ac:chgData name="Fabian Müller" userId="923b6c4e861f41c6" providerId="LiveId" clId="{42E04F63-5313-4E70-8FA2-3AE2278A3EC0}" dt="2023-10-05T09:09:26.484" v="735" actId="1076"/>
          <ac:spMkLst>
            <pc:docMk/>
            <pc:sldMk cId="977966563" sldId="263"/>
            <ac:spMk id="7" creationId="{4FD6AA59-8B3E-991B-F07B-72ECC47DFDD0}"/>
          </ac:spMkLst>
        </pc:spChg>
        <pc:spChg chg="del">
          <ac:chgData name="Fabian Müller" userId="923b6c4e861f41c6" providerId="LiveId" clId="{42E04F63-5313-4E70-8FA2-3AE2278A3EC0}" dt="2023-10-05T09:20:31.565" v="1254" actId="478"/>
          <ac:spMkLst>
            <pc:docMk/>
            <pc:sldMk cId="977966563" sldId="263"/>
            <ac:spMk id="10" creationId="{9EA3A658-3E5C-039F-824D-1D0124A0C622}"/>
          </ac:spMkLst>
        </pc:spChg>
        <pc:picChg chg="mod">
          <ac:chgData name="Fabian Müller" userId="923b6c4e861f41c6" providerId="LiveId" clId="{42E04F63-5313-4E70-8FA2-3AE2278A3EC0}" dt="2023-10-05T09:09:26.484" v="735" actId="1076"/>
          <ac:picMkLst>
            <pc:docMk/>
            <pc:sldMk cId="977966563" sldId="263"/>
            <ac:picMk id="6" creationId="{449FA70E-F226-1477-A358-653CD79F3760}"/>
          </ac:picMkLst>
        </pc:picChg>
      </pc:sldChg>
      <pc:sldChg chg="modSp del mod">
        <pc:chgData name="Fabian Müller" userId="923b6c4e861f41c6" providerId="LiveId" clId="{42E04F63-5313-4E70-8FA2-3AE2278A3EC0}" dt="2023-10-05T09:19:19.735" v="1219" actId="47"/>
        <pc:sldMkLst>
          <pc:docMk/>
          <pc:sldMk cId="3817173863" sldId="264"/>
        </pc:sldMkLst>
        <pc:spChg chg="mod">
          <ac:chgData name="Fabian Müller" userId="923b6c4e861f41c6" providerId="LiveId" clId="{42E04F63-5313-4E70-8FA2-3AE2278A3EC0}" dt="2023-10-05T07:48:15.888" v="0" actId="20577"/>
          <ac:spMkLst>
            <pc:docMk/>
            <pc:sldMk cId="3817173863" sldId="264"/>
            <ac:spMk id="3" creationId="{63A1FF25-A4D9-F1DA-2D11-9EB58DF8EB31}"/>
          </ac:spMkLst>
        </pc:spChg>
      </pc:sldChg>
      <pc:sldChg chg="modSp add mod modNotesTx">
        <pc:chgData name="Fabian Müller" userId="923b6c4e861f41c6" providerId="LiveId" clId="{42E04F63-5313-4E70-8FA2-3AE2278A3EC0}" dt="2023-10-05T21:55:29.701" v="2007" actId="20577"/>
        <pc:sldMkLst>
          <pc:docMk/>
          <pc:sldMk cId="1751943720" sldId="265"/>
        </pc:sldMkLst>
        <pc:spChg chg="mod">
          <ac:chgData name="Fabian Müller" userId="923b6c4e861f41c6" providerId="LiveId" clId="{42E04F63-5313-4E70-8FA2-3AE2278A3EC0}" dt="2023-10-05T08:28:53.067" v="182" actId="20577"/>
          <ac:spMkLst>
            <pc:docMk/>
            <pc:sldMk cId="1751943720" sldId="265"/>
            <ac:spMk id="2" creationId="{995BB349-95C9-993D-1A18-083632C28D21}"/>
          </ac:spMkLst>
        </pc:spChg>
        <pc:spChg chg="mod">
          <ac:chgData name="Fabian Müller" userId="923b6c4e861f41c6" providerId="LiveId" clId="{42E04F63-5313-4E70-8FA2-3AE2278A3EC0}" dt="2023-10-05T21:55:29.701" v="2007" actId="20577"/>
          <ac:spMkLst>
            <pc:docMk/>
            <pc:sldMk cId="1751943720" sldId="265"/>
            <ac:spMk id="3" creationId="{63A1FF25-A4D9-F1DA-2D11-9EB58DF8EB31}"/>
          </ac:spMkLst>
        </pc:spChg>
        <pc:spChg chg="mod">
          <ac:chgData name="Fabian Müller" userId="923b6c4e861f41c6" providerId="LiveId" clId="{42E04F63-5313-4E70-8FA2-3AE2278A3EC0}" dt="2023-10-05T09:08:51.180" v="730" actId="1076"/>
          <ac:spMkLst>
            <pc:docMk/>
            <pc:sldMk cId="1751943720" sldId="265"/>
            <ac:spMk id="4" creationId="{FAA80D08-E054-18EE-E849-BCD753C4053E}"/>
          </ac:spMkLst>
        </pc:spChg>
      </pc:sldChg>
      <pc:sldChg chg="modSp add del">
        <pc:chgData name="Fabian Müller" userId="923b6c4e861f41c6" providerId="LiveId" clId="{42E04F63-5313-4E70-8FA2-3AE2278A3EC0}" dt="2023-10-05T09:09:11.501" v="734" actId="2696"/>
        <pc:sldMkLst>
          <pc:docMk/>
          <pc:sldMk cId="789340904" sldId="266"/>
        </pc:sldMkLst>
        <pc:spChg chg="mod">
          <ac:chgData name="Fabian Müller" userId="923b6c4e861f41c6" providerId="LiveId" clId="{42E04F63-5313-4E70-8FA2-3AE2278A3EC0}" dt="2023-10-05T08:44:43.393" v="409"/>
          <ac:spMkLst>
            <pc:docMk/>
            <pc:sldMk cId="789340904" sldId="266"/>
            <ac:spMk id="3" creationId="{63A1FF25-A4D9-F1DA-2D11-9EB58DF8EB31}"/>
          </ac:spMkLst>
        </pc:spChg>
      </pc:sldChg>
      <pc:sldChg chg="modSp add mod ord">
        <pc:chgData name="Fabian Müller" userId="923b6c4e861f41c6" providerId="LiveId" clId="{42E04F63-5313-4E70-8FA2-3AE2278A3EC0}" dt="2023-10-05T09:30:44.994" v="1543"/>
        <pc:sldMkLst>
          <pc:docMk/>
          <pc:sldMk cId="4126713507" sldId="266"/>
        </pc:sldMkLst>
        <pc:spChg chg="mod">
          <ac:chgData name="Fabian Müller" userId="923b6c4e861f41c6" providerId="LiveId" clId="{42E04F63-5313-4E70-8FA2-3AE2278A3EC0}" dt="2023-10-05T09:30:44.994" v="1543"/>
          <ac:spMkLst>
            <pc:docMk/>
            <pc:sldMk cId="4126713507" sldId="266"/>
            <ac:spMk id="3" creationId="{63A1FF25-A4D9-F1DA-2D11-9EB58DF8EB31}"/>
          </ac:spMkLst>
        </pc:spChg>
      </pc:sldChg>
      <pc:sldChg chg="new del">
        <pc:chgData name="Fabian Müller" userId="923b6c4e861f41c6" providerId="LiveId" clId="{42E04F63-5313-4E70-8FA2-3AE2278A3EC0}" dt="2023-10-05T09:19:31.123" v="1221" actId="47"/>
        <pc:sldMkLst>
          <pc:docMk/>
          <pc:sldMk cId="33615625" sldId="267"/>
        </pc:sldMkLst>
      </pc:sldChg>
      <pc:sldChg chg="modSp add mod">
        <pc:chgData name="Fabian Müller" userId="923b6c4e861f41c6" providerId="LiveId" clId="{42E04F63-5313-4E70-8FA2-3AE2278A3EC0}" dt="2023-10-05T09:40:44.437" v="1997" actId="20577"/>
        <pc:sldMkLst>
          <pc:docMk/>
          <pc:sldMk cId="1847141848" sldId="267"/>
        </pc:sldMkLst>
        <pc:spChg chg="mod">
          <ac:chgData name="Fabian Müller" userId="923b6c4e861f41c6" providerId="LiveId" clId="{42E04F63-5313-4E70-8FA2-3AE2278A3EC0}" dt="2023-10-05T09:21:22.997" v="1264" actId="20577"/>
          <ac:spMkLst>
            <pc:docMk/>
            <pc:sldMk cId="1847141848" sldId="267"/>
            <ac:spMk id="2" creationId="{995BB349-95C9-993D-1A18-083632C28D21}"/>
          </ac:spMkLst>
        </pc:spChg>
        <pc:spChg chg="mod">
          <ac:chgData name="Fabian Müller" userId="923b6c4e861f41c6" providerId="LiveId" clId="{42E04F63-5313-4E70-8FA2-3AE2278A3EC0}" dt="2023-10-05T09:40:44.437" v="1997" actId="20577"/>
          <ac:spMkLst>
            <pc:docMk/>
            <pc:sldMk cId="1847141848" sldId="267"/>
            <ac:spMk id="3" creationId="{63A1FF25-A4D9-F1DA-2D11-9EB58DF8EB31}"/>
          </ac:spMkLst>
        </pc:spChg>
      </pc:sldChg>
      <pc:sldChg chg="addSp delSp modSp add mod">
        <pc:chgData name="Fabian Müller" userId="923b6c4e861f41c6" providerId="LiveId" clId="{42E04F63-5313-4E70-8FA2-3AE2278A3EC0}" dt="2023-10-05T22:01:12.321" v="2021" actId="14826"/>
        <pc:sldMkLst>
          <pc:docMk/>
          <pc:sldMk cId="4210893184" sldId="268"/>
        </pc:sldMkLst>
        <pc:spChg chg="mod">
          <ac:chgData name="Fabian Müller" userId="923b6c4e861f41c6" providerId="LiveId" clId="{42E04F63-5313-4E70-8FA2-3AE2278A3EC0}" dt="2023-10-05T22:00:14.019" v="2015" actId="20577"/>
          <ac:spMkLst>
            <pc:docMk/>
            <pc:sldMk cId="4210893184" sldId="268"/>
            <ac:spMk id="2" creationId="{995BB349-95C9-993D-1A18-083632C28D21}"/>
          </ac:spMkLst>
        </pc:spChg>
        <pc:spChg chg="del mod">
          <ac:chgData name="Fabian Müller" userId="923b6c4e861f41c6" providerId="LiveId" clId="{42E04F63-5313-4E70-8FA2-3AE2278A3EC0}" dt="2023-10-05T22:00:18.065" v="2016" actId="478"/>
          <ac:spMkLst>
            <pc:docMk/>
            <pc:sldMk cId="4210893184" sldId="268"/>
            <ac:spMk id="3" creationId="{63A1FF25-A4D9-F1DA-2D11-9EB58DF8EB31}"/>
          </ac:spMkLst>
        </pc:spChg>
        <pc:spChg chg="del mod">
          <ac:chgData name="Fabian Müller" userId="923b6c4e861f41c6" providerId="LiveId" clId="{42E04F63-5313-4E70-8FA2-3AE2278A3EC0}" dt="2023-10-05T22:00:47.043" v="2019" actId="478"/>
          <ac:spMkLst>
            <pc:docMk/>
            <pc:sldMk cId="4210893184" sldId="268"/>
            <ac:spMk id="4" creationId="{FAA80D08-E054-18EE-E849-BCD753C4053E}"/>
          </ac:spMkLst>
        </pc:spChg>
        <pc:picChg chg="add mod">
          <ac:chgData name="Fabian Müller" userId="923b6c4e861f41c6" providerId="LiveId" clId="{42E04F63-5313-4E70-8FA2-3AE2278A3EC0}" dt="2023-10-05T22:01:12.321" v="2021" actId="14826"/>
          <ac:picMkLst>
            <pc:docMk/>
            <pc:sldMk cId="4210893184" sldId="268"/>
            <ac:picMk id="5" creationId="{E11E30C5-D742-8CCB-23F7-050A7020D057}"/>
          </ac:picMkLst>
        </pc:picChg>
      </pc:sldChg>
      <pc:sldChg chg="modSp add">
        <pc:chgData name="Fabian Müller" userId="923b6c4e861f41c6" providerId="LiveId" clId="{42E04F63-5313-4E70-8FA2-3AE2278A3EC0}" dt="2023-10-05T22:01:25.413" v="2023" actId="14826"/>
        <pc:sldMkLst>
          <pc:docMk/>
          <pc:sldMk cId="58539311" sldId="269"/>
        </pc:sldMkLst>
        <pc:picChg chg="mod">
          <ac:chgData name="Fabian Müller" userId="923b6c4e861f41c6" providerId="LiveId" clId="{42E04F63-5313-4E70-8FA2-3AE2278A3EC0}" dt="2023-10-05T22:01:25.413" v="2023" actId="14826"/>
          <ac:picMkLst>
            <pc:docMk/>
            <pc:sldMk cId="58539311" sldId="269"/>
            <ac:picMk id="5" creationId="{E11E30C5-D742-8CCB-23F7-050A7020D057}"/>
          </ac:picMkLst>
        </pc:picChg>
      </pc:sldChg>
      <pc:sldChg chg="modSp add">
        <pc:chgData name="Fabian Müller" userId="923b6c4e861f41c6" providerId="LiveId" clId="{42E04F63-5313-4E70-8FA2-3AE2278A3EC0}" dt="2023-10-05T22:01:37.583" v="2025" actId="14826"/>
        <pc:sldMkLst>
          <pc:docMk/>
          <pc:sldMk cId="1327340611" sldId="270"/>
        </pc:sldMkLst>
        <pc:picChg chg="mod">
          <ac:chgData name="Fabian Müller" userId="923b6c4e861f41c6" providerId="LiveId" clId="{42E04F63-5313-4E70-8FA2-3AE2278A3EC0}" dt="2023-10-05T22:01:37.583" v="2025" actId="14826"/>
          <ac:picMkLst>
            <pc:docMk/>
            <pc:sldMk cId="1327340611" sldId="270"/>
            <ac:picMk id="5" creationId="{E11E30C5-D742-8CCB-23F7-050A7020D057}"/>
          </ac:picMkLst>
        </pc:picChg>
      </pc:sldChg>
      <pc:sldChg chg="modSp add mod">
        <pc:chgData name="Fabian Müller" userId="923b6c4e861f41c6" providerId="LiveId" clId="{42E04F63-5313-4E70-8FA2-3AE2278A3EC0}" dt="2023-10-05T22:03:16.438" v="2047" actId="20577"/>
        <pc:sldMkLst>
          <pc:docMk/>
          <pc:sldMk cId="4144827094" sldId="271"/>
        </pc:sldMkLst>
        <pc:spChg chg="mod">
          <ac:chgData name="Fabian Müller" userId="923b6c4e861f41c6" providerId="LiveId" clId="{42E04F63-5313-4E70-8FA2-3AE2278A3EC0}" dt="2023-10-05T22:03:16.438" v="2047" actId="20577"/>
          <ac:spMkLst>
            <pc:docMk/>
            <pc:sldMk cId="4144827094" sldId="271"/>
            <ac:spMk id="2" creationId="{995BB349-95C9-993D-1A18-083632C28D21}"/>
          </ac:spMkLst>
        </pc:spChg>
        <pc:picChg chg="mod">
          <ac:chgData name="Fabian Müller" userId="923b6c4e861f41c6" providerId="LiveId" clId="{42E04F63-5313-4E70-8FA2-3AE2278A3EC0}" dt="2023-10-05T22:01:52.314" v="2027" actId="14826"/>
          <ac:picMkLst>
            <pc:docMk/>
            <pc:sldMk cId="4144827094" sldId="271"/>
            <ac:picMk id="5" creationId="{E11E30C5-D742-8CCB-23F7-050A7020D057}"/>
          </ac:picMkLst>
        </pc:picChg>
      </pc:sldChg>
      <pc:sldChg chg="modSp add">
        <pc:chgData name="Fabian Müller" userId="923b6c4e861f41c6" providerId="LiveId" clId="{42E04F63-5313-4E70-8FA2-3AE2278A3EC0}" dt="2023-10-05T22:03:44.168" v="2054" actId="20577"/>
        <pc:sldMkLst>
          <pc:docMk/>
          <pc:sldMk cId="2444913624" sldId="272"/>
        </pc:sldMkLst>
        <pc:spChg chg="mod">
          <ac:chgData name="Fabian Müller" userId="923b6c4e861f41c6" providerId="LiveId" clId="{42E04F63-5313-4E70-8FA2-3AE2278A3EC0}" dt="2023-10-05T22:03:44.168" v="2054" actId="20577"/>
          <ac:spMkLst>
            <pc:docMk/>
            <pc:sldMk cId="2444913624" sldId="272"/>
            <ac:spMk id="2" creationId="{995BB349-95C9-993D-1A18-083632C28D21}"/>
          </ac:spMkLst>
        </pc:spChg>
        <pc:picChg chg="mod">
          <ac:chgData name="Fabian Müller" userId="923b6c4e861f41c6" providerId="LiveId" clId="{42E04F63-5313-4E70-8FA2-3AE2278A3EC0}" dt="2023-10-05T22:03:36.654" v="2049" actId="14826"/>
          <ac:picMkLst>
            <pc:docMk/>
            <pc:sldMk cId="2444913624" sldId="272"/>
            <ac:picMk id="5" creationId="{E11E30C5-D742-8CCB-23F7-050A7020D057}"/>
          </ac:picMkLst>
        </pc:picChg>
      </pc:sldChg>
      <pc:sldChg chg="modSp add mod">
        <pc:chgData name="Fabian Müller" userId="923b6c4e861f41c6" providerId="LiveId" clId="{42E04F63-5313-4E70-8FA2-3AE2278A3EC0}" dt="2023-10-05T22:16:02.117" v="2072" actId="20577"/>
        <pc:sldMkLst>
          <pc:docMk/>
          <pc:sldMk cId="1233200500" sldId="273"/>
        </pc:sldMkLst>
        <pc:spChg chg="mod">
          <ac:chgData name="Fabian Müller" userId="923b6c4e861f41c6" providerId="LiveId" clId="{42E04F63-5313-4E70-8FA2-3AE2278A3EC0}" dt="2023-10-05T22:16:02.117" v="2072" actId="20577"/>
          <ac:spMkLst>
            <pc:docMk/>
            <pc:sldMk cId="1233200500" sldId="273"/>
            <ac:spMk id="2" creationId="{995BB349-95C9-993D-1A18-083632C28D21}"/>
          </ac:spMkLst>
        </pc:spChg>
        <pc:picChg chg="mod">
          <ac:chgData name="Fabian Müller" userId="923b6c4e861f41c6" providerId="LiveId" clId="{42E04F63-5313-4E70-8FA2-3AE2278A3EC0}" dt="2023-10-05T22:15:41.480" v="2060" actId="14826"/>
          <ac:picMkLst>
            <pc:docMk/>
            <pc:sldMk cId="1233200500" sldId="273"/>
            <ac:picMk id="5" creationId="{E11E30C5-D742-8CCB-23F7-050A7020D057}"/>
          </ac:picMkLst>
        </pc:picChg>
      </pc:sldChg>
      <pc:sldChg chg="addSp delSp modSp add del">
        <pc:chgData name="Fabian Müller" userId="923b6c4e861f41c6" providerId="LiveId" clId="{42E04F63-5313-4E70-8FA2-3AE2278A3EC0}" dt="2023-10-05T22:15:19.421" v="2058" actId="2890"/>
        <pc:sldMkLst>
          <pc:docMk/>
          <pc:sldMk cId="2987929219" sldId="273"/>
        </pc:sldMkLst>
        <pc:picChg chg="add del mod">
          <ac:chgData name="Fabian Müller" userId="923b6c4e861f41c6" providerId="LiveId" clId="{42E04F63-5313-4E70-8FA2-3AE2278A3EC0}" dt="2023-10-05T22:15:18.265" v="2057"/>
          <ac:picMkLst>
            <pc:docMk/>
            <pc:sldMk cId="2987929219" sldId="273"/>
            <ac:picMk id="4" creationId="{5C1CDB66-A1DA-0D93-EA30-576B9CFE35A2}"/>
          </ac:picMkLst>
        </pc:picChg>
      </pc:sldChg>
      <pc:sldChg chg="modSp add">
        <pc:chgData name="Fabian Müller" userId="923b6c4e861f41c6" providerId="LiveId" clId="{42E04F63-5313-4E70-8FA2-3AE2278A3EC0}" dt="2023-10-05T22:16:22.863" v="2073" actId="14826"/>
        <pc:sldMkLst>
          <pc:docMk/>
          <pc:sldMk cId="1357340605" sldId="274"/>
        </pc:sldMkLst>
        <pc:spChg chg="mod">
          <ac:chgData name="Fabian Müller" userId="923b6c4e861f41c6" providerId="LiveId" clId="{42E04F63-5313-4E70-8FA2-3AE2278A3EC0}" dt="2023-10-05T22:15:51.745" v="2062" actId="20577"/>
          <ac:spMkLst>
            <pc:docMk/>
            <pc:sldMk cId="1357340605" sldId="274"/>
            <ac:spMk id="2" creationId="{995BB349-95C9-993D-1A18-083632C28D21}"/>
          </ac:spMkLst>
        </pc:spChg>
        <pc:picChg chg="mod">
          <ac:chgData name="Fabian Müller" userId="923b6c4e861f41c6" providerId="LiveId" clId="{42E04F63-5313-4E70-8FA2-3AE2278A3EC0}" dt="2023-10-05T22:16:22.863" v="2073" actId="14826"/>
          <ac:picMkLst>
            <pc:docMk/>
            <pc:sldMk cId="1357340605" sldId="274"/>
            <ac:picMk id="5" creationId="{E11E30C5-D742-8CCB-23F7-050A7020D057}"/>
          </ac:picMkLst>
        </pc:picChg>
      </pc:sldChg>
      <pc:sldChg chg="modSp add">
        <pc:chgData name="Fabian Müller" userId="923b6c4e861f41c6" providerId="LiveId" clId="{42E04F63-5313-4E70-8FA2-3AE2278A3EC0}" dt="2023-10-05T22:16:34.438" v="2075" actId="14826"/>
        <pc:sldMkLst>
          <pc:docMk/>
          <pc:sldMk cId="1758931091" sldId="275"/>
        </pc:sldMkLst>
        <pc:picChg chg="mod">
          <ac:chgData name="Fabian Müller" userId="923b6c4e861f41c6" providerId="LiveId" clId="{42E04F63-5313-4E70-8FA2-3AE2278A3EC0}" dt="2023-10-05T22:16:34.438" v="2075" actId="14826"/>
          <ac:picMkLst>
            <pc:docMk/>
            <pc:sldMk cId="1758931091" sldId="275"/>
            <ac:picMk id="5" creationId="{E11E30C5-D742-8CCB-23F7-050A7020D057}"/>
          </ac:picMkLst>
        </pc:picChg>
      </pc:sldChg>
      <pc:sldChg chg="addSp delSp modSp add mod">
        <pc:chgData name="Fabian Müller" userId="923b6c4e861f41c6" providerId="LiveId" clId="{42E04F63-5313-4E70-8FA2-3AE2278A3EC0}" dt="2023-10-05T22:18:48.590" v="2137" actId="1076"/>
        <pc:sldMkLst>
          <pc:docMk/>
          <pc:sldMk cId="790729898" sldId="276"/>
        </pc:sldMkLst>
        <pc:spChg chg="mod">
          <ac:chgData name="Fabian Müller" userId="923b6c4e861f41c6" providerId="LiveId" clId="{42E04F63-5313-4E70-8FA2-3AE2278A3EC0}" dt="2023-10-05T22:17:24.745" v="2082" actId="20577"/>
          <ac:spMkLst>
            <pc:docMk/>
            <pc:sldMk cId="790729898" sldId="276"/>
            <ac:spMk id="2" creationId="{995BB349-95C9-993D-1A18-083632C28D21}"/>
          </ac:spMkLst>
        </pc:spChg>
        <pc:spChg chg="add mod">
          <ac:chgData name="Fabian Müller" userId="923b6c4e861f41c6" providerId="LiveId" clId="{42E04F63-5313-4E70-8FA2-3AE2278A3EC0}" dt="2023-10-05T22:18:48.590" v="2137" actId="1076"/>
          <ac:spMkLst>
            <pc:docMk/>
            <pc:sldMk cId="790729898" sldId="276"/>
            <ac:spMk id="4" creationId="{12A89667-99A1-8F2C-9FDC-A8BCA137B7B2}"/>
          </ac:spMkLst>
        </pc:spChg>
        <pc:spChg chg="add mod">
          <ac:chgData name="Fabian Müller" userId="923b6c4e861f41c6" providerId="LiveId" clId="{42E04F63-5313-4E70-8FA2-3AE2278A3EC0}" dt="2023-10-05T22:18:38.168" v="2134" actId="1076"/>
          <ac:spMkLst>
            <pc:docMk/>
            <pc:sldMk cId="790729898" sldId="276"/>
            <ac:spMk id="7" creationId="{3DF564D5-7106-6CB2-1715-2526CA126B72}"/>
          </ac:spMkLst>
        </pc:spChg>
        <pc:picChg chg="add mod">
          <ac:chgData name="Fabian Müller" userId="923b6c4e861f41c6" providerId="LiveId" clId="{42E04F63-5313-4E70-8FA2-3AE2278A3EC0}" dt="2023-10-05T22:18:38.168" v="2134" actId="1076"/>
          <ac:picMkLst>
            <pc:docMk/>
            <pc:sldMk cId="790729898" sldId="276"/>
            <ac:picMk id="3" creationId="{DC51E06A-AB1F-D170-771E-B5CE76113C5E}"/>
          </ac:picMkLst>
        </pc:picChg>
        <pc:picChg chg="mod">
          <ac:chgData name="Fabian Müller" userId="923b6c4e861f41c6" providerId="LiveId" clId="{42E04F63-5313-4E70-8FA2-3AE2278A3EC0}" dt="2023-10-05T22:18:48.590" v="2137" actId="1076"/>
          <ac:picMkLst>
            <pc:docMk/>
            <pc:sldMk cId="790729898" sldId="276"/>
            <ac:picMk id="5" creationId="{E11E30C5-D742-8CCB-23F7-050A7020D057}"/>
          </ac:picMkLst>
        </pc:picChg>
        <pc:picChg chg="add del mod">
          <ac:chgData name="Fabian Müller" userId="923b6c4e861f41c6" providerId="LiveId" clId="{42E04F63-5313-4E70-8FA2-3AE2278A3EC0}" dt="2023-10-05T22:17:55.518" v="2117"/>
          <ac:picMkLst>
            <pc:docMk/>
            <pc:sldMk cId="790729898" sldId="276"/>
            <ac:picMk id="6" creationId="{9461FA68-ED06-A18D-5566-6A24D6D4C0F3}"/>
          </ac:picMkLst>
        </pc:picChg>
      </pc:sldChg>
      <pc:sldChg chg="modSp add">
        <pc:chgData name="Fabian Müller" userId="923b6c4e861f41c6" providerId="LiveId" clId="{42E04F63-5313-4E70-8FA2-3AE2278A3EC0}" dt="2023-10-05T22:23:27.858" v="2139" actId="14826"/>
        <pc:sldMkLst>
          <pc:docMk/>
          <pc:sldMk cId="3899899768" sldId="277"/>
        </pc:sldMkLst>
        <pc:picChg chg="mod">
          <ac:chgData name="Fabian Müller" userId="923b6c4e861f41c6" providerId="LiveId" clId="{42E04F63-5313-4E70-8FA2-3AE2278A3EC0}" dt="2023-10-05T22:23:27.858" v="2139" actId="14826"/>
          <ac:picMkLst>
            <pc:docMk/>
            <pc:sldMk cId="3899899768" sldId="277"/>
            <ac:picMk id="5" creationId="{E11E30C5-D742-8CCB-23F7-050A7020D057}"/>
          </ac:picMkLst>
        </pc:picChg>
      </pc:sldChg>
      <pc:sldChg chg="modSp add ord">
        <pc:chgData name="Fabian Müller" userId="923b6c4e861f41c6" providerId="LiveId" clId="{42E04F63-5313-4E70-8FA2-3AE2278A3EC0}" dt="2023-10-05T22:24:04.773" v="2148"/>
        <pc:sldMkLst>
          <pc:docMk/>
          <pc:sldMk cId="2450174560" sldId="278"/>
        </pc:sldMkLst>
        <pc:picChg chg="mod">
          <ac:chgData name="Fabian Müller" userId="923b6c4e861f41c6" providerId="LiveId" clId="{42E04F63-5313-4E70-8FA2-3AE2278A3EC0}" dt="2023-10-05T22:23:41.109" v="2141" actId="14826"/>
          <ac:picMkLst>
            <pc:docMk/>
            <pc:sldMk cId="2450174560" sldId="278"/>
            <ac:picMk id="5" creationId="{E11E30C5-D742-8CCB-23F7-050A7020D057}"/>
          </ac:picMkLst>
        </pc:picChg>
      </pc:sldChg>
      <pc:sldChg chg="add del">
        <pc:chgData name="Fabian Müller" userId="923b6c4e861f41c6" providerId="LiveId" clId="{42E04F63-5313-4E70-8FA2-3AE2278A3EC0}" dt="2023-10-05T22:23:52.341" v="2143" actId="47"/>
        <pc:sldMkLst>
          <pc:docMk/>
          <pc:sldMk cId="1420200897" sldId="279"/>
        </pc:sldMkLst>
      </pc:sldChg>
      <pc:sldChg chg="modSp add ord">
        <pc:chgData name="Fabian Müller" userId="923b6c4e861f41c6" providerId="LiveId" clId="{42E04F63-5313-4E70-8FA2-3AE2278A3EC0}" dt="2023-10-05T22:28:52.227" v="2150" actId="14826"/>
        <pc:sldMkLst>
          <pc:docMk/>
          <pc:sldMk cId="2665875213" sldId="279"/>
        </pc:sldMkLst>
        <pc:picChg chg="mod">
          <ac:chgData name="Fabian Müller" userId="923b6c4e861f41c6" providerId="LiveId" clId="{42E04F63-5313-4E70-8FA2-3AE2278A3EC0}" dt="2023-10-05T22:28:52.227" v="2150" actId="14826"/>
          <ac:picMkLst>
            <pc:docMk/>
            <pc:sldMk cId="2665875213" sldId="279"/>
            <ac:picMk id="3" creationId="{DC51E06A-AB1F-D170-771E-B5CE76113C5E}"/>
          </ac:picMkLst>
        </pc:picChg>
        <pc:picChg chg="mod">
          <ac:chgData name="Fabian Müller" userId="923b6c4e861f41c6" providerId="LiveId" clId="{42E04F63-5313-4E70-8FA2-3AE2278A3EC0}" dt="2023-10-05T22:24:14.028" v="2149" actId="14826"/>
          <ac:picMkLst>
            <pc:docMk/>
            <pc:sldMk cId="2665875213" sldId="279"/>
            <ac:picMk id="5" creationId="{E11E30C5-D742-8CCB-23F7-050A7020D057}"/>
          </ac:picMkLst>
        </pc:picChg>
      </pc:sldChg>
      <pc:sldChg chg="modSp add">
        <pc:chgData name="Fabian Müller" userId="923b6c4e861f41c6" providerId="LiveId" clId="{42E04F63-5313-4E70-8FA2-3AE2278A3EC0}" dt="2023-10-05T22:35:12.716" v="2153" actId="14826"/>
        <pc:sldMkLst>
          <pc:docMk/>
          <pc:sldMk cId="1710282763" sldId="280"/>
        </pc:sldMkLst>
        <pc:picChg chg="mod">
          <ac:chgData name="Fabian Müller" userId="923b6c4e861f41c6" providerId="LiveId" clId="{42E04F63-5313-4E70-8FA2-3AE2278A3EC0}" dt="2023-10-05T22:35:12.716" v="2153" actId="14826"/>
          <ac:picMkLst>
            <pc:docMk/>
            <pc:sldMk cId="1710282763" sldId="280"/>
            <ac:picMk id="3" creationId="{DC51E06A-AB1F-D170-771E-B5CE76113C5E}"/>
          </ac:picMkLst>
        </pc:picChg>
        <pc:picChg chg="mod">
          <ac:chgData name="Fabian Müller" userId="923b6c4e861f41c6" providerId="LiveId" clId="{42E04F63-5313-4E70-8FA2-3AE2278A3EC0}" dt="2023-10-05T22:35:05.764" v="2152" actId="14826"/>
          <ac:picMkLst>
            <pc:docMk/>
            <pc:sldMk cId="1710282763" sldId="280"/>
            <ac:picMk id="5" creationId="{E11E30C5-D742-8CCB-23F7-050A7020D057}"/>
          </ac:picMkLst>
        </pc:picChg>
      </pc:sldChg>
      <pc:sldChg chg="modSp add">
        <pc:chgData name="Fabian Müller" userId="923b6c4e861f41c6" providerId="LiveId" clId="{42E04F63-5313-4E70-8FA2-3AE2278A3EC0}" dt="2023-10-05T22:51:56.372" v="2157" actId="14826"/>
        <pc:sldMkLst>
          <pc:docMk/>
          <pc:sldMk cId="2238348589" sldId="281"/>
        </pc:sldMkLst>
        <pc:picChg chg="mod">
          <ac:chgData name="Fabian Müller" userId="923b6c4e861f41c6" providerId="LiveId" clId="{42E04F63-5313-4E70-8FA2-3AE2278A3EC0}" dt="2023-10-05T22:51:56.372" v="2157" actId="14826"/>
          <ac:picMkLst>
            <pc:docMk/>
            <pc:sldMk cId="2238348589" sldId="281"/>
            <ac:picMk id="3" creationId="{DC51E06A-AB1F-D170-771E-B5CE76113C5E}"/>
          </ac:picMkLst>
        </pc:picChg>
        <pc:picChg chg="mod">
          <ac:chgData name="Fabian Müller" userId="923b6c4e861f41c6" providerId="LiveId" clId="{42E04F63-5313-4E70-8FA2-3AE2278A3EC0}" dt="2023-10-05T22:47:48.845" v="2155" actId="14826"/>
          <ac:picMkLst>
            <pc:docMk/>
            <pc:sldMk cId="2238348589" sldId="281"/>
            <ac:picMk id="5" creationId="{E11E30C5-D742-8CCB-23F7-050A7020D057}"/>
          </ac:picMkLst>
        </pc:picChg>
      </pc:sldChg>
      <pc:sldChg chg="modSp add mod ord">
        <pc:chgData name="Fabian Müller" userId="923b6c4e861f41c6" providerId="LiveId" clId="{42E04F63-5313-4E70-8FA2-3AE2278A3EC0}" dt="2023-10-05T23:30:44.723" v="2208" actId="1076"/>
        <pc:sldMkLst>
          <pc:docMk/>
          <pc:sldMk cId="2892524444" sldId="282"/>
        </pc:sldMkLst>
        <pc:picChg chg="mod">
          <ac:chgData name="Fabian Müller" userId="923b6c4e861f41c6" providerId="LiveId" clId="{42E04F63-5313-4E70-8FA2-3AE2278A3EC0}" dt="2023-10-05T23:28:57.248" v="2162" actId="14826"/>
          <ac:picMkLst>
            <pc:docMk/>
            <pc:sldMk cId="2892524444" sldId="282"/>
            <ac:picMk id="3" creationId="{DC51E06A-AB1F-D170-771E-B5CE76113C5E}"/>
          </ac:picMkLst>
        </pc:picChg>
        <pc:picChg chg="mod modCrop">
          <ac:chgData name="Fabian Müller" userId="923b6c4e861f41c6" providerId="LiveId" clId="{42E04F63-5313-4E70-8FA2-3AE2278A3EC0}" dt="2023-10-05T23:30:44.723" v="2208" actId="1076"/>
          <ac:picMkLst>
            <pc:docMk/>
            <pc:sldMk cId="2892524444" sldId="282"/>
            <ac:picMk id="5" creationId="{E11E30C5-D742-8CCB-23F7-050A7020D0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E03F3-4363-4A3F-9978-4365AFC29A67}" type="datetimeFigureOut">
              <a:rPr lang="de-DE" smtClean="0"/>
              <a:t>18.10.2023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85D72-0BC8-437A-90C5-A0DE217D73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56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approach uses ideas from classical fluid dynamics to propagate </a:t>
            </a:r>
            <a:r>
              <a:rPr lang="en-US" dirty="0" err="1"/>
              <a:t>isophote</a:t>
            </a:r>
            <a:r>
              <a:rPr lang="en-US" dirty="0"/>
              <a:t> lines continuously from the exterior into the region to be </a:t>
            </a:r>
            <a:r>
              <a:rPr lang="en-US" dirty="0" err="1"/>
              <a:t>inpainted</a:t>
            </a:r>
            <a:r>
              <a:rPr lang="en-US" dirty="0"/>
              <a:t>. The main idea is to think of the image intensity as a ‘stream function’ for a two-dimensional incompressible flow. The Laplacian of the image intensity plays the role of the vorticity of the fluid; it is transported into the region to be </a:t>
            </a:r>
            <a:r>
              <a:rPr lang="en-US" dirty="0" err="1"/>
              <a:t>inpainted</a:t>
            </a:r>
            <a:r>
              <a:rPr lang="en-US" dirty="0"/>
              <a:t> by a vector field defined by the stream function. The resulting algorithm is designed to continue </a:t>
            </a:r>
            <a:r>
              <a:rPr lang="en-US" dirty="0" err="1"/>
              <a:t>isophotes</a:t>
            </a:r>
            <a:r>
              <a:rPr lang="en-US" dirty="0"/>
              <a:t> while matching gradient vectors at the boundary of the inpainting region. The method is directly based on the Navier-Stokes equations for fluid dynamics, which has the immediate advantage of well-developed theoretical and numerical results.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442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352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653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719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1902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848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467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801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18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056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21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625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499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44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751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179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36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between the stream function in a 2D incompressible fluid and the role of image intensity function I in the inpainting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5423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68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039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63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655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44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85D72-0BC8-437A-90C5-A0DE217D730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7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CA9F7-72B3-C8C8-48C0-4F3AEBBFA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B: Image </a:t>
            </a:r>
            <a:r>
              <a:rPr lang="de-DE" dirty="0" err="1"/>
              <a:t>Inpainting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CEBA4C-6C8E-50CA-1211-1549A18C2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Jannes </a:t>
            </a:r>
            <a:r>
              <a:rPr lang="de-DE" dirty="0" err="1"/>
              <a:t>Weghake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913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Procedure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253067"/>
                <a:ext cx="9905999" cy="460586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de-DE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for</a:t>
                </a:r>
                <a:r>
                  <a:rPr lang="de-DE" dirty="0"/>
                  <a:t> n=0 </a:t>
                </a:r>
                <a:r>
                  <a:rPr lang="de-DE" dirty="0" err="1"/>
                  <a:t>fo</a:t>
                </a:r>
                <a:r>
                  <a:rPr lang="de-DE" dirty="0"/>
                  <a:t> all </a:t>
                </a:r>
                <a:r>
                  <a:rPr lang="de-DE" dirty="0" err="1"/>
                  <a:t>undamaged</a:t>
                </a:r>
                <a:r>
                  <a:rPr lang="de-DE" dirty="0"/>
                  <a:t> </a:t>
                </a:r>
                <a:r>
                  <a:rPr lang="de-DE" dirty="0" err="1"/>
                  <a:t>pixels</a:t>
                </a:r>
                <a:r>
                  <a:rPr lang="de-DE" dirty="0"/>
                  <a:t>, </a:t>
                </a:r>
                <a:r>
                  <a:rPr lang="de-DE" dirty="0" err="1"/>
                  <a:t>guess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damaged</a:t>
                </a:r>
                <a:r>
                  <a:rPr lang="de-DE" dirty="0"/>
                  <a:t> </a:t>
                </a:r>
                <a:r>
                  <a:rPr lang="de-DE" dirty="0" err="1"/>
                  <a:t>pixels</a:t>
                </a:r>
                <a:endParaRPr lang="de-DE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err="1"/>
                  <a:t>Solve</a:t>
                </a:r>
                <a:r>
                  <a:rPr lang="de-DE" dirty="0"/>
                  <a:t> Poisson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𝑔𝑒𝑡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all </a:t>
                </a:r>
                <a:r>
                  <a:rPr lang="de-DE" dirty="0" err="1"/>
                  <a:t>pixels</a:t>
                </a:r>
                <a:r>
                  <a:rPr lang="de-DE" dirty="0"/>
                  <a:t> (</a:t>
                </a:r>
                <a:r>
                  <a:rPr lang="de-DE" dirty="0" err="1"/>
                  <a:t>using</a:t>
                </a:r>
                <a:r>
                  <a:rPr lang="de-DE" dirty="0"/>
                  <a:t> e.g. Jacobi-Method)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∇</m:t>
                    </m:r>
                    <m:r>
                      <a:rPr lang="de-DE" i="1" baseline="30000">
                        <a:latin typeface="Cambria Math" panose="02040503050406030204" pitchFamily="18" charset="0"/>
                      </a:rPr>
                      <m:t>⊥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all </a:t>
                </a:r>
                <a:r>
                  <a:rPr lang="de-DE" dirty="0" err="1"/>
                  <a:t>pixels</a:t>
                </a:r>
                <a:endParaRPr lang="de-DE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de-DE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⃑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𝜈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GB" dirty="0"/>
                  <a:t> for damaged pixels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/>
                  <a:t>Repeat </a:t>
                </a:r>
                <a:r>
                  <a:rPr lang="de-DE" dirty="0" err="1"/>
                  <a:t>starting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2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253067"/>
                <a:ext cx="9905999" cy="4605866"/>
              </a:xfrm>
              <a:blipFill>
                <a:blip r:embed="rId3"/>
                <a:stretch>
                  <a:fillRect l="-1231" t="-1060" r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A80D08-E054-18EE-E849-BCD753C4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163127"/>
            <a:ext cx="9905998" cy="365125"/>
          </a:xfrm>
        </p:spPr>
        <p:txBody>
          <a:bodyPr/>
          <a:lstStyle/>
          <a:p>
            <a:r>
              <a:rPr lang="en-US" sz="1400" dirty="0"/>
              <a:t>[1] M. </a:t>
            </a:r>
            <a:r>
              <a:rPr lang="en-US" sz="1400" dirty="0" err="1"/>
              <a:t>Bertalmio</a:t>
            </a:r>
            <a:r>
              <a:rPr lang="en-US" sz="1400" dirty="0"/>
              <a:t>, A. L. </a:t>
            </a:r>
            <a:r>
              <a:rPr lang="en-US" sz="1400" dirty="0" err="1"/>
              <a:t>Bertozzi</a:t>
            </a:r>
            <a:r>
              <a:rPr lang="en-US" sz="1400" dirty="0"/>
              <a:t> and G. </a:t>
            </a:r>
            <a:r>
              <a:rPr lang="en-US" sz="1400" dirty="0" err="1"/>
              <a:t>Sapiro</a:t>
            </a:r>
            <a:r>
              <a:rPr lang="en-US" sz="1400" dirty="0"/>
              <a:t>, "Navier-stokes, fluid dynamics, and image and video inpainting," Proceedings of the 2001 IEEE Computer Society Conference on Computer Vision and Pattern Recognition. CVPR 2001, Kauai, HI, USA, 2001, pp. I-I, </a:t>
            </a:r>
            <a:r>
              <a:rPr lang="en-US" sz="1400" dirty="0" err="1"/>
              <a:t>doi</a:t>
            </a:r>
            <a:r>
              <a:rPr lang="en-US" sz="1400" dirty="0"/>
              <a:t>: 10.1109/CVPR.2001.990497.</a:t>
            </a:r>
          </a:p>
        </p:txBody>
      </p:sp>
    </p:spTree>
    <p:extLst>
      <p:ext uri="{BB962C8B-B14F-4D97-AF65-F5344CB8AC3E}">
        <p14:creationId xmlns:p14="http://schemas.microsoft.com/office/powerpoint/2010/main" val="184714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5" r="8322" b="-5779"/>
          <a:stretch/>
        </p:blipFill>
        <p:spPr>
          <a:xfrm>
            <a:off x="328826" y="1881328"/>
            <a:ext cx="5459078" cy="446651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51E06A-AB1F-D170-771E-B5CE76113C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4096" y="1881328"/>
            <a:ext cx="5286449" cy="421147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2A89667-99A1-8F2C-9FDC-A8BCA137B7B2}"/>
              </a:ext>
            </a:extLst>
          </p:cNvPr>
          <p:cNvSpPr txBox="1"/>
          <p:nvPr/>
        </p:nvSpPr>
        <p:spPr>
          <a:xfrm>
            <a:off x="1893331" y="928450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Laplace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F564D5-7106-6CB2-1715-2526CA126B72}"/>
              </a:ext>
            </a:extLst>
          </p:cNvPr>
          <p:cNvSpPr txBox="1"/>
          <p:nvPr/>
        </p:nvSpPr>
        <p:spPr>
          <a:xfrm>
            <a:off x="7624847" y="925567"/>
            <a:ext cx="284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Navier-Stokes</a:t>
            </a:r>
          </a:p>
        </p:txBody>
      </p:sp>
    </p:spTree>
    <p:extLst>
      <p:ext uri="{BB962C8B-B14F-4D97-AF65-F5344CB8AC3E}">
        <p14:creationId xmlns:p14="http://schemas.microsoft.com/office/powerpoint/2010/main" val="289252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08698" y="1297782"/>
            <a:ext cx="7171428" cy="53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9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08698" y="1297782"/>
            <a:ext cx="7171428" cy="53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96123" y="1297782"/>
            <a:ext cx="5596578" cy="53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</p:spPr>
            <p:txBody>
              <a:bodyPr/>
              <a:lstStyle/>
              <a:p>
                <a:pPr algn="ctr"/>
                <a:r>
                  <a:rPr lang="de-DE" dirty="0"/>
                  <a:t>Image </a:t>
                </a:r>
                <a:r>
                  <a:rPr lang="de-DE" dirty="0" err="1"/>
                  <a:t>inpainting</a:t>
                </a:r>
                <a:r>
                  <a:rPr lang="de-DE" dirty="0"/>
                  <a:t> </a:t>
                </a:r>
                <a:r>
                  <a:rPr lang="de-DE" dirty="0" err="1"/>
                  <a:t>along</a:t>
                </a:r>
                <a:r>
                  <a:rPr lang="de-DE" dirty="0"/>
                  <a:t> </a:t>
                </a:r>
                <a:r>
                  <a:rPr lang="de-DE" dirty="0" err="1"/>
                  <a:t>isophotes</a:t>
                </a:r>
                <a:r>
                  <a:rPr lang="de-DE" dirty="0"/>
                  <a:t> </a:t>
                </a:r>
                <a:r>
                  <a:rPr lang="de-DE" baseline="30000" dirty="0"/>
                  <a:t>[1]</a:t>
                </a:r>
                <a:r>
                  <a:rPr lang="de-DE" dirty="0"/>
                  <a:t>:</a:t>
                </a:r>
                <a:br>
                  <a:rPr lang="de-DE" dirty="0"/>
                </a:br>
                <a:r>
                  <a:rPr lang="de-DE" dirty="0" err="1"/>
                  <a:t>Examples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  <a:blipFill>
                <a:blip r:embed="rId3"/>
                <a:stretch>
                  <a:fillRect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96123" y="1297782"/>
            <a:ext cx="5596578" cy="5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</p:spPr>
            <p:txBody>
              <a:bodyPr/>
              <a:lstStyle/>
              <a:p>
                <a:pPr algn="ctr"/>
                <a:r>
                  <a:rPr lang="de-DE" dirty="0"/>
                  <a:t>Image </a:t>
                </a:r>
                <a:r>
                  <a:rPr lang="de-DE" dirty="0" err="1"/>
                  <a:t>inpainting</a:t>
                </a:r>
                <a:r>
                  <a:rPr lang="de-DE" dirty="0"/>
                  <a:t> </a:t>
                </a:r>
                <a:r>
                  <a:rPr lang="de-DE" dirty="0" err="1"/>
                  <a:t>along</a:t>
                </a:r>
                <a:r>
                  <a:rPr lang="de-DE" dirty="0"/>
                  <a:t> </a:t>
                </a:r>
                <a:r>
                  <a:rPr lang="de-DE" dirty="0" err="1"/>
                  <a:t>isophotes</a:t>
                </a:r>
                <a:r>
                  <a:rPr lang="de-DE" dirty="0"/>
                  <a:t> </a:t>
                </a:r>
                <a:r>
                  <a:rPr lang="de-DE" baseline="30000" dirty="0"/>
                  <a:t>[1]</a:t>
                </a:r>
                <a:r>
                  <a:rPr lang="de-DE" dirty="0"/>
                  <a:t>:</a:t>
                </a:r>
                <a:br>
                  <a:rPr lang="de-DE" dirty="0"/>
                </a:br>
                <a:r>
                  <a:rPr lang="de-DE" dirty="0" err="1"/>
                  <a:t>Examples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  <a:blipFill>
                <a:blip r:embed="rId3"/>
                <a:stretch>
                  <a:fillRect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96123" y="1297782"/>
            <a:ext cx="5596577" cy="5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1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1186" y="1297782"/>
            <a:ext cx="5286451" cy="5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1186" y="1297782"/>
            <a:ext cx="5286451" cy="53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9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1186" y="1297782"/>
            <a:ext cx="5286450" cy="53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</p:spPr>
            <p:txBody>
              <a:bodyPr/>
              <a:lstStyle/>
              <a:p>
                <a:pPr algn="ctr"/>
                <a:r>
                  <a:rPr lang="de-DE" dirty="0"/>
                  <a:t>Laplace </a:t>
                </a:r>
                <a:r>
                  <a:rPr lang="de-DE" dirty="0" err="1"/>
                  <a:t>Equation</a:t>
                </a:r>
                <a:r>
                  <a:rPr lang="de-DE" dirty="0"/>
                  <a:t>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3DE8B48-15C4-23E2-7BDE-A66F96AE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08698" y="1196182"/>
            <a:ext cx="7171428" cy="53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5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4512" y="1297782"/>
            <a:ext cx="5286449" cy="537856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51E06A-AB1F-D170-771E-B5CE76113C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4096" y="1297782"/>
            <a:ext cx="5286449" cy="537856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2A89667-99A1-8F2C-9FDC-A8BCA137B7B2}"/>
              </a:ext>
            </a:extLst>
          </p:cNvPr>
          <p:cNvSpPr txBox="1"/>
          <p:nvPr/>
        </p:nvSpPr>
        <p:spPr>
          <a:xfrm>
            <a:off x="1893331" y="928450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Laplace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F564D5-7106-6CB2-1715-2526CA126B72}"/>
              </a:ext>
            </a:extLst>
          </p:cNvPr>
          <p:cNvSpPr txBox="1"/>
          <p:nvPr/>
        </p:nvSpPr>
        <p:spPr>
          <a:xfrm>
            <a:off x="7624847" y="925567"/>
            <a:ext cx="284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Navier-Stokes</a:t>
            </a:r>
          </a:p>
        </p:txBody>
      </p:sp>
    </p:spTree>
    <p:extLst>
      <p:ext uri="{BB962C8B-B14F-4D97-AF65-F5344CB8AC3E}">
        <p14:creationId xmlns:p14="http://schemas.microsoft.com/office/powerpoint/2010/main" val="266587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191" y="1297782"/>
            <a:ext cx="5283090" cy="537856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51E06A-AB1F-D170-771E-B5CE76113C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4096" y="1304507"/>
            <a:ext cx="5286449" cy="536511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2A89667-99A1-8F2C-9FDC-A8BCA137B7B2}"/>
              </a:ext>
            </a:extLst>
          </p:cNvPr>
          <p:cNvSpPr txBox="1"/>
          <p:nvPr/>
        </p:nvSpPr>
        <p:spPr>
          <a:xfrm>
            <a:off x="1893331" y="928450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Laplace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F564D5-7106-6CB2-1715-2526CA126B72}"/>
              </a:ext>
            </a:extLst>
          </p:cNvPr>
          <p:cNvSpPr txBox="1"/>
          <p:nvPr/>
        </p:nvSpPr>
        <p:spPr>
          <a:xfrm>
            <a:off x="7624847" y="925567"/>
            <a:ext cx="284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Navier-Stokes</a:t>
            </a:r>
          </a:p>
        </p:txBody>
      </p:sp>
    </p:spTree>
    <p:extLst>
      <p:ext uri="{BB962C8B-B14F-4D97-AF65-F5344CB8AC3E}">
        <p14:creationId xmlns:p14="http://schemas.microsoft.com/office/powerpoint/2010/main" val="1710282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1186" y="1297782"/>
            <a:ext cx="5286451" cy="53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4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1186" y="1297782"/>
            <a:ext cx="5286450" cy="53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3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4512" y="1297782"/>
            <a:ext cx="5286450" cy="537856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51E06A-AB1F-D170-771E-B5CE76113C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4096" y="1297782"/>
            <a:ext cx="5286449" cy="5378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2A89667-99A1-8F2C-9FDC-A8BCA137B7B2}"/>
              </a:ext>
            </a:extLst>
          </p:cNvPr>
          <p:cNvSpPr txBox="1"/>
          <p:nvPr/>
        </p:nvSpPr>
        <p:spPr>
          <a:xfrm>
            <a:off x="1893331" y="928450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Laplace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F564D5-7106-6CB2-1715-2526CA126B72}"/>
              </a:ext>
            </a:extLst>
          </p:cNvPr>
          <p:cNvSpPr txBox="1"/>
          <p:nvPr/>
        </p:nvSpPr>
        <p:spPr>
          <a:xfrm>
            <a:off x="7624847" y="925567"/>
            <a:ext cx="284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Navier-Stokes</a:t>
            </a:r>
          </a:p>
        </p:txBody>
      </p:sp>
    </p:spTree>
    <p:extLst>
      <p:ext uri="{BB962C8B-B14F-4D97-AF65-F5344CB8AC3E}">
        <p14:creationId xmlns:p14="http://schemas.microsoft.com/office/powerpoint/2010/main" val="79072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1E30C5-D742-8CCB-23F7-050A7020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798" y="1297782"/>
            <a:ext cx="5279878" cy="537856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51E06A-AB1F-D170-771E-B5CE76113C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4096" y="1298957"/>
            <a:ext cx="5286449" cy="53762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2A89667-99A1-8F2C-9FDC-A8BCA137B7B2}"/>
              </a:ext>
            </a:extLst>
          </p:cNvPr>
          <p:cNvSpPr txBox="1"/>
          <p:nvPr/>
        </p:nvSpPr>
        <p:spPr>
          <a:xfrm>
            <a:off x="1893331" y="928450"/>
            <a:ext cx="22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Laplace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F564D5-7106-6CB2-1715-2526CA126B72}"/>
              </a:ext>
            </a:extLst>
          </p:cNvPr>
          <p:cNvSpPr txBox="1"/>
          <p:nvPr/>
        </p:nvSpPr>
        <p:spPr>
          <a:xfrm>
            <a:off x="7624847" y="925567"/>
            <a:ext cx="284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Restored using Navier-Stokes</a:t>
            </a:r>
          </a:p>
        </p:txBody>
      </p:sp>
    </p:spTree>
    <p:extLst>
      <p:ext uri="{BB962C8B-B14F-4D97-AF65-F5344CB8AC3E}">
        <p14:creationId xmlns:p14="http://schemas.microsoft.com/office/powerpoint/2010/main" val="223834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The </a:t>
            </a:r>
            <a:r>
              <a:rPr lang="de-DE" dirty="0" err="1"/>
              <a:t>Discrepancy</a:t>
            </a:r>
            <a:r>
              <a:rPr lang="de-DE" dirty="0"/>
              <a:t> score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flaws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636745"/>
                <a:ext cx="9905999" cy="35417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Does not capture (original/repainted) edges and bigger structures</a:t>
                </a:r>
                <a:br>
                  <a:rPr lang="en-US" dirty="0"/>
                </a:br>
                <a:r>
                  <a:rPr lang="en-US" dirty="0"/>
                  <a:t> (tortoise spots!)</a:t>
                </a:r>
              </a:p>
              <a:p>
                <a:r>
                  <a:rPr lang="en-US" dirty="0"/>
                  <a:t>Not normalized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different sizes not comparable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use</a:t>
                </a:r>
                <a:r>
                  <a:rPr lang="de-DE" b="0" dirty="0"/>
                  <a:t> </a:t>
                </a:r>
                <a:r>
                  <a:rPr lang="de-DE" b="0" dirty="0" err="1"/>
                  <a:t>vectorial</a:t>
                </a:r>
                <a:r>
                  <a:rPr lang="de-DE" b="0" dirty="0"/>
                  <a:t> </a:t>
                </a:r>
                <a:r>
                  <a:rPr lang="de-DE" b="0" dirty="0" err="1"/>
                  <a:t>isophote</a:t>
                </a:r>
                <a:r>
                  <a:rPr lang="de-DE" b="0" dirty="0"/>
                  <a:t> </a:t>
                </a:r>
                <a:r>
                  <a:rPr lang="de-DE" b="0" dirty="0" err="1"/>
                  <a:t>directions</a:t>
                </a:r>
                <a:r>
                  <a:rPr lang="de-DE" b="0" dirty="0"/>
                  <a:t> 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∇</m:t>
                    </m:r>
                    <m:r>
                      <a:rPr lang="de-DE" i="1" baseline="30000">
                        <a:latin typeface="Cambria Math" panose="02040503050406030204" pitchFamily="18" charset="0"/>
                      </a:rPr>
                      <m:t>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b="0" dirty="0"/>
                  <a:t>) </a:t>
                </a:r>
                <a:r>
                  <a:rPr lang="de-DE" b="0" dirty="0" err="1"/>
                  <a:t>to</a:t>
                </a:r>
                <a:r>
                  <a:rPr lang="de-DE" b="0" dirty="0"/>
                  <a:t> </a:t>
                </a:r>
                <a:r>
                  <a:rPr lang="en-US" b="0" dirty="0"/>
                  <a:t>measure image</a:t>
                </a:r>
                <a:r>
                  <a:rPr lang="de-DE" b="0" dirty="0"/>
                  <a:t> </a:t>
                </a:r>
                <a:r>
                  <a:rPr lang="de-DE" b="0" dirty="0" err="1"/>
                  <a:t>quality</a:t>
                </a:r>
                <a:endParaRPr lang="de-DE" b="0" dirty="0"/>
              </a:p>
              <a:p>
                <a:pPr marL="0" indent="0">
                  <a:buNone/>
                </a:pPr>
                <a:r>
                  <a:rPr lang="de-DE" dirty="0"/>
                  <a:t>(</a:t>
                </a:r>
                <a:r>
                  <a:rPr lang="en-US" dirty="0"/>
                  <a:t>Direction of least amount of change in intensity</a:t>
                </a:r>
                <a:r>
                  <a:rPr lang="de-DE" dirty="0"/>
                  <a:t>)</a:t>
                </a:r>
                <a:endParaRPr lang="de-DE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636745"/>
                <a:ext cx="9905999" cy="3541714"/>
              </a:xfrm>
              <a:blipFill>
                <a:blip r:embed="rId3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A80D08-E054-18EE-E849-BCD753C4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5998" cy="365125"/>
          </a:xfrm>
        </p:spPr>
        <p:txBody>
          <a:bodyPr/>
          <a:lstStyle/>
          <a:p>
            <a:r>
              <a:rPr lang="en-US" sz="1400" dirty="0"/>
              <a:t>[1] M. </a:t>
            </a:r>
            <a:r>
              <a:rPr lang="en-US" sz="1400" dirty="0" err="1"/>
              <a:t>Bertalmio</a:t>
            </a:r>
            <a:r>
              <a:rPr lang="en-US" sz="1400" dirty="0"/>
              <a:t>, A. L. </a:t>
            </a:r>
            <a:r>
              <a:rPr lang="en-US" sz="1400" dirty="0" err="1"/>
              <a:t>Bertozzi</a:t>
            </a:r>
            <a:r>
              <a:rPr lang="en-US" sz="1400" dirty="0"/>
              <a:t> and G. </a:t>
            </a:r>
            <a:r>
              <a:rPr lang="en-US" sz="1400" dirty="0" err="1"/>
              <a:t>Sapiro</a:t>
            </a:r>
            <a:r>
              <a:rPr lang="en-US" sz="1400" dirty="0"/>
              <a:t>, "Navier-stokes, fluid dynamics, and image and video inpainting," Proceedings of the 2001 IEEE Computer Society Conference on Computer Vision and Pattern Recognition. CVPR 2001, Kauai, HI, USA, 2001, pp. I-I, </a:t>
            </a:r>
            <a:r>
              <a:rPr lang="en-US" sz="1400" dirty="0" err="1"/>
              <a:t>doi</a:t>
            </a:r>
            <a:r>
              <a:rPr lang="en-US" sz="1400" dirty="0"/>
              <a:t>: 10.1109/CVPR.2001.990497.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9510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 err="1"/>
              <a:t>vectorfields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A1FF25-A4D9-F1DA-2D11-9EB58DF8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47977"/>
            <a:ext cx="9905999" cy="45577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green arrows on a white background&#10;&#10;Description automatically generated">
            <a:extLst>
              <a:ext uri="{FF2B5EF4-FFF2-40B4-BE49-F238E27FC236}">
                <a16:creationId xmlns:a16="http://schemas.microsoft.com/office/drawing/2014/main" id="{C99CD788-8528-20AD-4F84-A89A4E413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2" t="2805" r="4458" b="4341"/>
          <a:stretch/>
        </p:blipFill>
        <p:spPr>
          <a:xfrm>
            <a:off x="1141411" y="1331268"/>
            <a:ext cx="5411789" cy="4157021"/>
          </a:xfrm>
          <a:prstGeom prst="rect">
            <a:avLst/>
          </a:prstGeom>
        </p:spPr>
      </p:pic>
      <p:pic>
        <p:nvPicPr>
          <p:cNvPr id="8" name="Picture 7" descr="A graph of a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75AC0D03-1B38-CB25-D387-C571957588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2" b="9994"/>
          <a:stretch/>
        </p:blipFill>
        <p:spPr>
          <a:xfrm>
            <a:off x="7234483" y="1331268"/>
            <a:ext cx="3547759" cy="35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87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The </a:t>
            </a:r>
            <a:r>
              <a:rPr lang="de-DE" dirty="0" err="1"/>
              <a:t>isophote</a:t>
            </a:r>
            <a:r>
              <a:rPr lang="de-DE" dirty="0"/>
              <a:t>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402257"/>
                <a:ext cx="9905999" cy="45577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𝑑𝑖𝑠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3200" i="1" baseline="3000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3200" i="1" baseline="3000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  <m:r>
                                            <a:rPr lang="en-US" sz="3200" i="1" baseline="30000">
                                              <a:latin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  <m:r>
                                            <a:rPr lang="en-US" sz="3200" i="1" baseline="30000">
                                              <a:latin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sz="3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Always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equal pictures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noise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402257"/>
                <a:ext cx="9905999" cy="4557711"/>
              </a:xfrm>
              <a:blipFill>
                <a:blip r:embed="rId3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A80D08-E054-18EE-E849-BCD753C4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223935"/>
            <a:ext cx="9905998" cy="365125"/>
          </a:xfrm>
        </p:spPr>
        <p:txBody>
          <a:bodyPr/>
          <a:lstStyle/>
          <a:p>
            <a:r>
              <a:rPr lang="en-US" sz="1400" dirty="0"/>
              <a:t>[1] M. </a:t>
            </a:r>
            <a:r>
              <a:rPr lang="en-US" sz="1400" dirty="0" err="1"/>
              <a:t>Bertalmio</a:t>
            </a:r>
            <a:r>
              <a:rPr lang="en-US" sz="1400" dirty="0"/>
              <a:t>, A. L. </a:t>
            </a:r>
            <a:r>
              <a:rPr lang="en-US" sz="1400" dirty="0" err="1"/>
              <a:t>Bertozzi</a:t>
            </a:r>
            <a:r>
              <a:rPr lang="en-US" sz="1400" dirty="0"/>
              <a:t> and G. </a:t>
            </a:r>
            <a:r>
              <a:rPr lang="en-US" sz="1400" dirty="0" err="1"/>
              <a:t>Sapiro</a:t>
            </a:r>
            <a:r>
              <a:rPr lang="en-US" sz="1400" dirty="0"/>
              <a:t>, "Navier-stokes, fluid dynamics, and image and video inpainting," Proceedings of the 2001 IEEE Computer Society Conference on Computer Vision and Pattern Recognition. CVPR 2001, Kauai, HI, USA, 2001, pp. I-I, </a:t>
            </a:r>
            <a:r>
              <a:rPr lang="en-US" sz="1400" dirty="0" err="1"/>
              <a:t>doi</a:t>
            </a:r>
            <a:r>
              <a:rPr lang="en-US" sz="1400" dirty="0"/>
              <a:t>: 10.1109/CVPR.2001.990497.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866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The </a:t>
            </a:r>
            <a:r>
              <a:rPr lang="de-DE" dirty="0" err="1"/>
              <a:t>isophote</a:t>
            </a:r>
            <a:r>
              <a:rPr lang="de-DE" dirty="0"/>
              <a:t>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402257"/>
                <a:ext cx="9905999" cy="4557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“Physical” interpretation (for a score of 0.60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3200" i="1" dirty="0"/>
                  <a:t>On average the angle of the flow of intensity differs by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3200" b="0" i="0" smtClean="0">
                        <a:latin typeface="Cambria Math" panose="02040503050406030204" pitchFamily="18" charset="0"/>
                      </a:rPr>
                      <m:t>arccos</m:t>
                    </m:r>
                    <m:d>
                      <m:dPr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≈53°</m:t>
                    </m:r>
                  </m:oMath>
                </a14:m>
                <a:r>
                  <a:rPr lang="en-US" sz="3200" i="1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3200" i="1" dirty="0"/>
                  <a:t>from the original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r>
                  <a:rPr lang="en-US" dirty="0"/>
                  <a:t>Carries in principle the same relative information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402257"/>
                <a:ext cx="9905999" cy="4557711"/>
              </a:xfrm>
              <a:blipFill>
                <a:blip r:embed="rId3"/>
                <a:stretch>
                  <a:fillRect l="-1231" t="-1738" b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A80D08-E054-18EE-E849-BCD753C4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223935"/>
            <a:ext cx="9905998" cy="365125"/>
          </a:xfrm>
        </p:spPr>
        <p:txBody>
          <a:bodyPr/>
          <a:lstStyle/>
          <a:p>
            <a:r>
              <a:rPr lang="en-US" sz="1400" dirty="0"/>
              <a:t>[1] M. </a:t>
            </a:r>
            <a:r>
              <a:rPr lang="en-US" sz="1400" dirty="0" err="1"/>
              <a:t>Bertalmio</a:t>
            </a:r>
            <a:r>
              <a:rPr lang="en-US" sz="1400" dirty="0"/>
              <a:t>, A. L. </a:t>
            </a:r>
            <a:r>
              <a:rPr lang="en-US" sz="1400" dirty="0" err="1"/>
              <a:t>Bertozzi</a:t>
            </a:r>
            <a:r>
              <a:rPr lang="en-US" sz="1400" dirty="0"/>
              <a:t> and G. </a:t>
            </a:r>
            <a:r>
              <a:rPr lang="en-US" sz="1400" dirty="0" err="1"/>
              <a:t>Sapiro</a:t>
            </a:r>
            <a:r>
              <a:rPr lang="en-US" sz="1400" dirty="0"/>
              <a:t>, "Navier-stokes, fluid dynamics, and image and video inpainting," Proceedings of the 2001 IEEE Computer Society Conference on Computer Vision and Pattern Recognition. CVPR 2001, Kauai, HI, USA, 2001, pp. I-I, </a:t>
            </a:r>
            <a:r>
              <a:rPr lang="en-US" sz="1400" dirty="0" err="1"/>
              <a:t>doi</a:t>
            </a:r>
            <a:r>
              <a:rPr lang="en-US" sz="1400" dirty="0"/>
              <a:t>: 10.1109/CVPR.2001.990497.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310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</p:spPr>
            <p:txBody>
              <a:bodyPr/>
              <a:lstStyle/>
              <a:p>
                <a:pPr algn="ctr"/>
                <a:r>
                  <a:rPr lang="de-DE" dirty="0"/>
                  <a:t>Laplace </a:t>
                </a:r>
                <a:r>
                  <a:rPr lang="de-DE" dirty="0" err="1"/>
                  <a:t>Equation</a:t>
                </a:r>
                <a:r>
                  <a:rPr lang="de-DE" dirty="0"/>
                  <a:t>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3DE8B48-15C4-23E2-7BDE-A66F96AE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08698" y="1196182"/>
            <a:ext cx="7171428" cy="53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4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182B4-23D8-555D-F9D1-AACEC030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4400"/>
            <a:ext cx="9905998" cy="1478570"/>
          </a:xfrm>
        </p:spPr>
        <p:txBody>
          <a:bodyPr/>
          <a:lstStyle/>
          <a:p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Masks</a:t>
            </a:r>
            <a:r>
              <a:rPr lang="de-DE" dirty="0"/>
              <a:t> and </a:t>
            </a:r>
            <a:r>
              <a:rPr lang="de-DE" dirty="0" err="1"/>
              <a:t>Algorithms</a:t>
            </a:r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C7C5A9-FA50-5C55-9CE3-7A227569E977}"/>
              </a:ext>
            </a:extLst>
          </p:cNvPr>
          <p:cNvGraphicFramePr>
            <a:graphicFrameLocks noGrp="1"/>
          </p:cNvGraphicFramePr>
          <p:nvPr/>
        </p:nvGraphicFramePr>
        <p:xfrm>
          <a:off x="1001991" y="5450541"/>
          <a:ext cx="1018354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515">
                  <a:extLst>
                    <a:ext uri="{9D8B030D-6E8A-4147-A177-3AD203B41FA5}">
                      <a16:colId xmlns:a16="http://schemas.microsoft.com/office/drawing/2014/main" val="774177559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751750194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195962218"/>
                    </a:ext>
                  </a:extLst>
                </a:gridCol>
              </a:tblGrid>
              <a:tr h="2893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distorted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DiffusionV1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DiffusionV2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254736"/>
                  </a:ext>
                </a:extLst>
              </a:tr>
            </a:tbl>
          </a:graphicData>
        </a:graphic>
      </p:graphicFrame>
      <p:pic>
        <p:nvPicPr>
          <p:cNvPr id="14" name="Content Placeholder 13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4367D1E2-F5B7-748C-5A9E-03BD830B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991" y="1693639"/>
            <a:ext cx="3212499" cy="3420000"/>
          </a:xfrm>
        </p:spPr>
      </p:pic>
      <p:pic>
        <p:nvPicPr>
          <p:cNvPr id="16" name="Picture 15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1B5EC658-3188-612C-8772-6816696D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13" y="1693639"/>
            <a:ext cx="3212499" cy="3420000"/>
          </a:xfrm>
          <a:prstGeom prst="rect">
            <a:avLst/>
          </a:prstGeom>
        </p:spPr>
      </p:pic>
      <p:pic>
        <p:nvPicPr>
          <p:cNvPr id="18" name="Picture 17" descr="A sea turtle swimming underwater&#10;&#10;Description automatically generated">
            <a:extLst>
              <a:ext uri="{FF2B5EF4-FFF2-40B4-BE49-F238E27FC236}">
                <a16:creationId xmlns:a16="http://schemas.microsoft.com/office/drawing/2014/main" id="{59F2522C-A8FE-35A4-75A6-C59FD3DC4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37" y="1693639"/>
            <a:ext cx="3212499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61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182B4-23D8-555D-F9D1-AACEC030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4400"/>
            <a:ext cx="9905998" cy="1478570"/>
          </a:xfrm>
        </p:spPr>
        <p:txBody>
          <a:bodyPr/>
          <a:lstStyle/>
          <a:p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Masks</a:t>
            </a:r>
            <a:r>
              <a:rPr lang="de-DE" dirty="0"/>
              <a:t> and </a:t>
            </a:r>
            <a:r>
              <a:rPr lang="de-DE" dirty="0" err="1"/>
              <a:t>Algorithms</a:t>
            </a:r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C7C5A9-FA50-5C55-9CE3-7A227569E977}"/>
              </a:ext>
            </a:extLst>
          </p:cNvPr>
          <p:cNvGraphicFramePr>
            <a:graphicFrameLocks noGrp="1"/>
          </p:cNvGraphicFramePr>
          <p:nvPr/>
        </p:nvGraphicFramePr>
        <p:xfrm>
          <a:off x="1001991" y="5450541"/>
          <a:ext cx="1018354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515">
                  <a:extLst>
                    <a:ext uri="{9D8B030D-6E8A-4147-A177-3AD203B41FA5}">
                      <a16:colId xmlns:a16="http://schemas.microsoft.com/office/drawing/2014/main" val="774177559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751750194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195962218"/>
                    </a:ext>
                  </a:extLst>
                </a:gridCol>
              </a:tblGrid>
              <a:tr h="2893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distorted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Laplace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Navier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254736"/>
                  </a:ext>
                </a:extLst>
              </a:tr>
            </a:tbl>
          </a:graphicData>
        </a:graphic>
      </p:graphicFrame>
      <p:pic>
        <p:nvPicPr>
          <p:cNvPr id="14" name="Content Placeholder 13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186A769C-91B5-10C8-640E-FD68943CC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991" y="1693639"/>
            <a:ext cx="3212499" cy="3420000"/>
          </a:xfrm>
        </p:spPr>
      </p:pic>
      <p:pic>
        <p:nvPicPr>
          <p:cNvPr id="16" name="Picture 15" descr="A sea turtle swimming under water&#10;&#10;Description automatically generated">
            <a:extLst>
              <a:ext uri="{FF2B5EF4-FFF2-40B4-BE49-F238E27FC236}">
                <a16:creationId xmlns:a16="http://schemas.microsoft.com/office/drawing/2014/main" id="{1DA6E630-38B1-FD50-2A4F-DBB13D67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13" y="1693639"/>
            <a:ext cx="3212499" cy="3420000"/>
          </a:xfrm>
          <a:prstGeom prst="rect">
            <a:avLst/>
          </a:prstGeom>
        </p:spPr>
      </p:pic>
      <p:pic>
        <p:nvPicPr>
          <p:cNvPr id="18" name="Picture 17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E37AD6AB-EED4-947C-6E58-41BE95B6B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37" y="1693639"/>
            <a:ext cx="3212499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57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182B4-23D8-555D-F9D1-AACEC030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4400"/>
            <a:ext cx="9905998" cy="1478570"/>
          </a:xfrm>
        </p:spPr>
        <p:txBody>
          <a:bodyPr/>
          <a:lstStyle/>
          <a:p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Masks</a:t>
            </a:r>
            <a:r>
              <a:rPr lang="de-DE" dirty="0"/>
              <a:t> and </a:t>
            </a:r>
            <a:r>
              <a:rPr lang="de-DE" dirty="0" err="1"/>
              <a:t>Algorithms</a:t>
            </a:r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C7C5A9-FA50-5C55-9CE3-7A227569E977}"/>
              </a:ext>
            </a:extLst>
          </p:cNvPr>
          <p:cNvGraphicFramePr>
            <a:graphicFrameLocks noGrp="1"/>
          </p:cNvGraphicFramePr>
          <p:nvPr/>
        </p:nvGraphicFramePr>
        <p:xfrm>
          <a:off x="1001991" y="5450541"/>
          <a:ext cx="1018354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515">
                  <a:extLst>
                    <a:ext uri="{9D8B030D-6E8A-4147-A177-3AD203B41FA5}">
                      <a16:colId xmlns:a16="http://schemas.microsoft.com/office/drawing/2014/main" val="774177559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751750194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195962218"/>
                    </a:ext>
                  </a:extLst>
                </a:gridCol>
              </a:tblGrid>
              <a:tr h="2893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distorted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DiffusionV1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DiffusionV2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254736"/>
                  </a:ext>
                </a:extLst>
              </a:tr>
            </a:tbl>
          </a:graphicData>
        </a:graphic>
      </p:graphicFrame>
      <p:pic>
        <p:nvPicPr>
          <p:cNvPr id="6" name="Content Placeholder 5" descr="A green fish in water&#10;&#10;Description automatically generated with medium confidence">
            <a:extLst>
              <a:ext uri="{FF2B5EF4-FFF2-40B4-BE49-F238E27FC236}">
                <a16:creationId xmlns:a16="http://schemas.microsoft.com/office/drawing/2014/main" id="{E1BB7955-F9F4-686A-DD37-702A2FCD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991" y="1719000"/>
            <a:ext cx="3212499" cy="3420000"/>
          </a:xfrm>
        </p:spPr>
      </p:pic>
      <p:pic>
        <p:nvPicPr>
          <p:cNvPr id="8" name="Picture 7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3805E5CF-CB81-9EE9-D53F-515EF596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14" y="1719000"/>
            <a:ext cx="3212499" cy="3420000"/>
          </a:xfrm>
          <a:prstGeom prst="rect">
            <a:avLst/>
          </a:prstGeom>
        </p:spPr>
      </p:pic>
      <p:pic>
        <p:nvPicPr>
          <p:cNvPr id="11" name="Picture 10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872A0DA4-9580-CAFF-B65C-245D8C761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37" y="1719000"/>
            <a:ext cx="3212499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8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182B4-23D8-555D-F9D1-AACEC030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4400"/>
            <a:ext cx="9905998" cy="1478570"/>
          </a:xfrm>
        </p:spPr>
        <p:txBody>
          <a:bodyPr/>
          <a:lstStyle/>
          <a:p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Masks</a:t>
            </a:r>
            <a:r>
              <a:rPr lang="de-DE" dirty="0"/>
              <a:t> and </a:t>
            </a:r>
            <a:r>
              <a:rPr lang="de-DE" dirty="0" err="1"/>
              <a:t>Algorithms</a:t>
            </a:r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C7C5A9-FA50-5C55-9CE3-7A227569E977}"/>
              </a:ext>
            </a:extLst>
          </p:cNvPr>
          <p:cNvGraphicFramePr>
            <a:graphicFrameLocks noGrp="1"/>
          </p:cNvGraphicFramePr>
          <p:nvPr/>
        </p:nvGraphicFramePr>
        <p:xfrm>
          <a:off x="1001991" y="5450541"/>
          <a:ext cx="1018354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515">
                  <a:extLst>
                    <a:ext uri="{9D8B030D-6E8A-4147-A177-3AD203B41FA5}">
                      <a16:colId xmlns:a16="http://schemas.microsoft.com/office/drawing/2014/main" val="774177559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751750194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195962218"/>
                    </a:ext>
                  </a:extLst>
                </a:gridCol>
              </a:tblGrid>
              <a:tr h="2893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distorted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Laplace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Navier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254736"/>
                  </a:ext>
                </a:extLst>
              </a:tr>
            </a:tbl>
          </a:graphicData>
        </a:graphic>
      </p:graphicFrame>
      <p:pic>
        <p:nvPicPr>
          <p:cNvPr id="6" name="Content Placeholder 5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F6DE8CB3-BD92-3ED6-9A4E-4482B3553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9751" y="1719000"/>
            <a:ext cx="3212499" cy="3420000"/>
          </a:xfrm>
        </p:spPr>
      </p:pic>
      <p:pic>
        <p:nvPicPr>
          <p:cNvPr id="8" name="Picture 7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81C6B35D-F5AB-45AF-2166-9B77F3B2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512" y="1719000"/>
            <a:ext cx="3212499" cy="3420000"/>
          </a:xfrm>
          <a:prstGeom prst="rect">
            <a:avLst/>
          </a:prstGeom>
        </p:spPr>
      </p:pic>
      <p:pic>
        <p:nvPicPr>
          <p:cNvPr id="11" name="Picture 10" descr="A green fish in water&#10;&#10;Description automatically generated with medium confidence">
            <a:extLst>
              <a:ext uri="{FF2B5EF4-FFF2-40B4-BE49-F238E27FC236}">
                <a16:creationId xmlns:a16="http://schemas.microsoft.com/office/drawing/2014/main" id="{92945C55-4921-31B8-A04A-903FAF3BE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91" y="1719000"/>
            <a:ext cx="3212499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57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182B4-23D8-555D-F9D1-AACEC030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4400"/>
            <a:ext cx="9905998" cy="1478570"/>
          </a:xfrm>
        </p:spPr>
        <p:txBody>
          <a:bodyPr/>
          <a:lstStyle/>
          <a:p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Masks</a:t>
            </a:r>
            <a:r>
              <a:rPr lang="de-DE" dirty="0"/>
              <a:t> and </a:t>
            </a:r>
            <a:r>
              <a:rPr lang="de-DE" dirty="0" err="1"/>
              <a:t>Algorithms</a:t>
            </a:r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C7C5A9-FA50-5C55-9CE3-7A227569E977}"/>
              </a:ext>
            </a:extLst>
          </p:cNvPr>
          <p:cNvGraphicFramePr>
            <a:graphicFrameLocks noGrp="1"/>
          </p:cNvGraphicFramePr>
          <p:nvPr/>
        </p:nvGraphicFramePr>
        <p:xfrm>
          <a:off x="1001991" y="5450541"/>
          <a:ext cx="1018354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515">
                  <a:extLst>
                    <a:ext uri="{9D8B030D-6E8A-4147-A177-3AD203B41FA5}">
                      <a16:colId xmlns:a16="http://schemas.microsoft.com/office/drawing/2014/main" val="774177559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751750194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195962218"/>
                    </a:ext>
                  </a:extLst>
                </a:gridCol>
              </a:tblGrid>
              <a:tr h="2893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distorted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DiffusionV1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DiffusionV2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254736"/>
                  </a:ext>
                </a:extLst>
              </a:tr>
            </a:tbl>
          </a:graphicData>
        </a:graphic>
      </p:graphicFrame>
      <p:pic>
        <p:nvPicPr>
          <p:cNvPr id="7" name="Content Placeholder 6" descr="A turtle swimming in the water&#10;&#10;Description automatically generated">
            <a:extLst>
              <a:ext uri="{FF2B5EF4-FFF2-40B4-BE49-F238E27FC236}">
                <a16:creationId xmlns:a16="http://schemas.microsoft.com/office/drawing/2014/main" id="{F4EF007D-5B7D-80B4-3F47-131D0C4D7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990" y="1786011"/>
            <a:ext cx="3212499" cy="3420000"/>
          </a:xfrm>
        </p:spPr>
      </p:pic>
      <p:pic>
        <p:nvPicPr>
          <p:cNvPr id="12" name="Picture 11" descr="A turtle swimming in the water&#10;&#10;Description automatically generated">
            <a:extLst>
              <a:ext uri="{FF2B5EF4-FFF2-40B4-BE49-F238E27FC236}">
                <a16:creationId xmlns:a16="http://schemas.microsoft.com/office/drawing/2014/main" id="{E95C2655-BCE9-AED3-9073-169CD9E4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13" y="1786011"/>
            <a:ext cx="3212499" cy="3420000"/>
          </a:xfrm>
          <a:prstGeom prst="rect">
            <a:avLst/>
          </a:prstGeom>
        </p:spPr>
      </p:pic>
      <p:pic>
        <p:nvPicPr>
          <p:cNvPr id="14" name="Picture 13" descr="A turtle swimming in the water&#10;&#10;Description automatically generated">
            <a:extLst>
              <a:ext uri="{FF2B5EF4-FFF2-40B4-BE49-F238E27FC236}">
                <a16:creationId xmlns:a16="http://schemas.microsoft.com/office/drawing/2014/main" id="{DC508BDC-990D-06B1-D0D3-015729CFF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36" y="1786011"/>
            <a:ext cx="3212499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89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182B4-23D8-555D-F9D1-AACEC030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4400"/>
            <a:ext cx="9905998" cy="1478570"/>
          </a:xfrm>
        </p:spPr>
        <p:txBody>
          <a:bodyPr/>
          <a:lstStyle/>
          <a:p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Masks</a:t>
            </a:r>
            <a:r>
              <a:rPr lang="de-DE" dirty="0"/>
              <a:t> and </a:t>
            </a:r>
            <a:r>
              <a:rPr lang="de-DE" dirty="0" err="1"/>
              <a:t>Algorithms</a:t>
            </a:r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C7C5A9-FA50-5C55-9CE3-7A227569E977}"/>
              </a:ext>
            </a:extLst>
          </p:cNvPr>
          <p:cNvGraphicFramePr>
            <a:graphicFrameLocks noGrp="1"/>
          </p:cNvGraphicFramePr>
          <p:nvPr/>
        </p:nvGraphicFramePr>
        <p:xfrm>
          <a:off x="1001991" y="5450541"/>
          <a:ext cx="1018354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515">
                  <a:extLst>
                    <a:ext uri="{9D8B030D-6E8A-4147-A177-3AD203B41FA5}">
                      <a16:colId xmlns:a16="http://schemas.microsoft.com/office/drawing/2014/main" val="774177559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751750194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3195962218"/>
                    </a:ext>
                  </a:extLst>
                </a:gridCol>
              </a:tblGrid>
              <a:tr h="2893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distorted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Laplace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Navier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254736"/>
                  </a:ext>
                </a:extLst>
              </a:tr>
            </a:tbl>
          </a:graphicData>
        </a:graphic>
      </p:graphicFrame>
      <p:pic>
        <p:nvPicPr>
          <p:cNvPr id="7" name="Content Placeholder 6" descr="A turtle swimming in the water&#10;&#10;Description automatically generated">
            <a:extLst>
              <a:ext uri="{FF2B5EF4-FFF2-40B4-BE49-F238E27FC236}">
                <a16:creationId xmlns:a16="http://schemas.microsoft.com/office/drawing/2014/main" id="{B29D71F3-77D5-A7C7-B939-6ADDA56C3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991" y="1719000"/>
            <a:ext cx="3212499" cy="3420000"/>
          </a:xfrm>
        </p:spPr>
      </p:pic>
      <p:pic>
        <p:nvPicPr>
          <p:cNvPr id="12" name="Picture 11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11249EC3-DDDC-4D80-890E-77354CA6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13" y="1719000"/>
            <a:ext cx="3212499" cy="3420000"/>
          </a:xfrm>
          <a:prstGeom prst="rect">
            <a:avLst/>
          </a:prstGeom>
        </p:spPr>
      </p:pic>
      <p:pic>
        <p:nvPicPr>
          <p:cNvPr id="14" name="Picture 13" descr="A sea turtle swimming in the water&#10;&#10;Description automatically generated">
            <a:extLst>
              <a:ext uri="{FF2B5EF4-FFF2-40B4-BE49-F238E27FC236}">
                <a16:creationId xmlns:a16="http://schemas.microsoft.com/office/drawing/2014/main" id="{CEAA79AB-16EC-B3B1-FEB7-59A299C6A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037" y="1719000"/>
            <a:ext cx="3212499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82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E182B4-23D8-555D-F9D1-AACEC030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Picture 6" descr="A graph of a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41AB09CC-AD66-CFDC-EB85-20FE6408F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450463"/>
            <a:ext cx="3989740" cy="3960000"/>
          </a:xfrm>
          <a:prstGeom prst="rect">
            <a:avLst/>
          </a:prstGeom>
        </p:spPr>
      </p:pic>
      <p:pic>
        <p:nvPicPr>
          <p:cNvPr id="9" name="Picture 8" descr="A green arrows on a white background&#10;&#10;Description automatically generated">
            <a:extLst>
              <a:ext uri="{FF2B5EF4-FFF2-40B4-BE49-F238E27FC236}">
                <a16:creationId xmlns:a16="http://schemas.microsoft.com/office/drawing/2014/main" id="{CFDEEACB-B06C-0E8B-2877-065760DE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450463"/>
            <a:ext cx="5239694" cy="39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62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1FFC-EF45-B551-C362-F48C17E8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een arrows on a white background&#10;&#10;Description automatically generated">
            <a:extLst>
              <a:ext uri="{FF2B5EF4-FFF2-40B4-BE49-F238E27FC236}">
                <a16:creationId xmlns:a16="http://schemas.microsoft.com/office/drawing/2014/main" id="{F2B8B64E-1052-84C9-374F-1EBC52629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2958" y="2097087"/>
            <a:ext cx="5304453" cy="4005981"/>
          </a:xfrm>
        </p:spPr>
      </p:pic>
      <p:pic>
        <p:nvPicPr>
          <p:cNvPr id="7" name="Picture 6" descr="A black and white image of a graph&#10;&#10;Description automatically generated">
            <a:extLst>
              <a:ext uri="{FF2B5EF4-FFF2-40B4-BE49-F238E27FC236}">
                <a16:creationId xmlns:a16="http://schemas.microsoft.com/office/drawing/2014/main" id="{BB7CCD57-E979-11F5-57E6-D00B2C95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097088"/>
            <a:ext cx="3986792" cy="39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67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7797-E271-AD69-1DFC-EB20F295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1ADBF139-5A23-D2DC-04CA-CF310EA46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3989739" cy="3960000"/>
          </a:xfrm>
        </p:spPr>
      </p:pic>
      <p:pic>
        <p:nvPicPr>
          <p:cNvPr id="7" name="Picture 6" descr="A green lines on a white background&#10;&#10;Description automatically generated">
            <a:extLst>
              <a:ext uri="{FF2B5EF4-FFF2-40B4-BE49-F238E27FC236}">
                <a16:creationId xmlns:a16="http://schemas.microsoft.com/office/drawing/2014/main" id="{B605D50E-6998-1403-3DD8-EDE0E7CE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68" y="2097088"/>
            <a:ext cx="524356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6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</p:spPr>
            <p:txBody>
              <a:bodyPr/>
              <a:lstStyle/>
              <a:p>
                <a:pPr algn="ctr"/>
                <a:r>
                  <a:rPr lang="de-DE" dirty="0"/>
                  <a:t>Laplace </a:t>
                </a:r>
                <a:r>
                  <a:rPr lang="de-DE" dirty="0" err="1"/>
                  <a:t>Equation</a:t>
                </a:r>
                <a:r>
                  <a:rPr lang="de-DE" dirty="0"/>
                  <a:t>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3DE8B48-15C4-23E2-7BDE-A66F96AE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08698" y="1196182"/>
            <a:ext cx="7171428" cy="53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0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</p:spPr>
            <p:txBody>
              <a:bodyPr/>
              <a:lstStyle/>
              <a:p>
                <a:pPr algn="ctr"/>
                <a:r>
                  <a:rPr lang="de-DE" dirty="0"/>
                  <a:t>Laplace </a:t>
                </a:r>
                <a:r>
                  <a:rPr lang="de-DE" dirty="0" err="1"/>
                  <a:t>Equation</a:t>
                </a:r>
                <a:r>
                  <a:rPr lang="de-DE" dirty="0"/>
                  <a:t>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95BB349-95C9-993D-1A18-083632C28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0"/>
                <a:ext cx="9905998" cy="14785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3DE8B48-15C4-23E2-7BDE-A66F96AE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08698" y="1196182"/>
            <a:ext cx="7171428" cy="53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5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Navier-Stokes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9905999" cy="3541714"/>
              </a:xfrm>
            </p:spPr>
            <p:txBody>
              <a:bodyPr/>
              <a:lstStyle/>
              <a:p>
                <a:r>
                  <a:rPr lang="de-DE" dirty="0"/>
                  <a:t>Based on Paper „</a:t>
                </a:r>
                <a:r>
                  <a:rPr lang="en-US" dirty="0"/>
                  <a:t>Navier-Stokes, Fluid Dynamics, and Image and Video Inpainting </a:t>
                </a:r>
                <a:r>
                  <a:rPr lang="de-DE" dirty="0"/>
                  <a:t>“ </a:t>
                </a:r>
                <a:r>
                  <a:rPr lang="de-DE" baseline="30000" dirty="0"/>
                  <a:t>[1]</a:t>
                </a:r>
              </a:p>
              <a:p>
                <a:r>
                  <a:rPr lang="de-DE" dirty="0"/>
                  <a:t>Propagates </a:t>
                </a:r>
                <a:r>
                  <a:rPr lang="de-DE" dirty="0" err="1"/>
                  <a:t>isophotes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intact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region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damaged</a:t>
                </a:r>
                <a:r>
                  <a:rPr lang="de-DE" dirty="0"/>
                  <a:t> </a:t>
                </a:r>
                <a:r>
                  <a:rPr lang="de-DE" dirty="0" err="1"/>
                  <a:t>region</a:t>
                </a:r>
                <a:endParaRPr lang="de-DE" dirty="0"/>
              </a:p>
              <a:p>
                <a:r>
                  <a:rPr lang="de-DE" dirty="0" err="1"/>
                  <a:t>Isophotes</a:t>
                </a:r>
                <a:r>
                  <a:rPr lang="de-DE" dirty="0"/>
                  <a:t>: Lines </a:t>
                </a:r>
                <a:r>
                  <a:rPr lang="de-DE" dirty="0" err="1"/>
                  <a:t>with</a:t>
                </a:r>
                <a:r>
                  <a:rPr lang="de-DE" dirty="0"/>
                  <a:t> least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intensity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9905999" cy="3541714"/>
              </a:xfrm>
              <a:blipFill>
                <a:blip r:embed="rId3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A80D08-E054-18EE-E849-BCD753C4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905998" cy="365125"/>
          </a:xfrm>
        </p:spPr>
        <p:txBody>
          <a:bodyPr/>
          <a:lstStyle/>
          <a:p>
            <a:r>
              <a:rPr lang="en-US" sz="1400" dirty="0"/>
              <a:t>[1] M. </a:t>
            </a:r>
            <a:r>
              <a:rPr lang="en-US" sz="1400" dirty="0" err="1"/>
              <a:t>Bertalmio</a:t>
            </a:r>
            <a:r>
              <a:rPr lang="en-US" sz="1400" dirty="0"/>
              <a:t>, A. L. </a:t>
            </a:r>
            <a:r>
              <a:rPr lang="en-US" sz="1400" dirty="0" err="1"/>
              <a:t>Bertozzi</a:t>
            </a:r>
            <a:r>
              <a:rPr lang="en-US" sz="1400" dirty="0"/>
              <a:t> and G. </a:t>
            </a:r>
            <a:r>
              <a:rPr lang="en-US" sz="1400" dirty="0" err="1"/>
              <a:t>Sapiro</a:t>
            </a:r>
            <a:r>
              <a:rPr lang="en-US" sz="1400" dirty="0"/>
              <a:t>, "Navier-stokes, fluid dynamics, and image and video inpainting," Proceedings of the 2001 IEEE Computer Society Conference on Computer Vision and Pattern Recognition. CVPR 2001, Kauai, HI, USA, 2001, pp. I-I, </a:t>
            </a:r>
            <a:r>
              <a:rPr lang="en-US" sz="1400" dirty="0" err="1"/>
              <a:t>doi</a:t>
            </a:r>
            <a:r>
              <a:rPr lang="en-US" sz="1400" dirty="0"/>
              <a:t>: 10.1109/CVPR.2001.990497.</a:t>
            </a:r>
          </a:p>
        </p:txBody>
      </p:sp>
    </p:spTree>
    <p:extLst>
      <p:ext uri="{BB962C8B-B14F-4D97-AF65-F5344CB8AC3E}">
        <p14:creationId xmlns:p14="http://schemas.microsoft.com/office/powerpoint/2010/main" val="3410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Navier-Stokes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658143"/>
                <a:ext cx="9905999" cy="4200790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Smoothness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en-GB" dirty="0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intensity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b="0" dirty="0"/>
                  <a:t>:</a:t>
                </a:r>
              </a:p>
              <a:p>
                <a:pPr marL="0" indent="0" algn="ctr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dirty="0"/>
              </a:p>
              <a:p>
                <a:r>
                  <a:rPr lang="de-DE" b="0" dirty="0"/>
                  <a:t>P</a:t>
                </a:r>
                <a:r>
                  <a:rPr lang="de-DE" dirty="0"/>
                  <a:t>roject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along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isophotes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e-DE" i="1" baseline="30000"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∇Δ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 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𝑠𝑡𝑒𝑎𝑑𝑦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baseline="30000" dirty="0"/>
              </a:p>
              <a:p>
                <a:pPr marL="0" indent="0">
                  <a:buNone/>
                </a:pPr>
                <a:r>
                  <a:rPr lang="de-DE" dirty="0"/>
                  <a:t>=&gt; Transport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convecting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intensity</a:t>
                </a:r>
                <a:r>
                  <a:rPr lang="de-DE" dirty="0"/>
                  <a:t> </a:t>
                </a:r>
                <a:r>
                  <a:rPr lang="de-DE" dirty="0" err="1"/>
                  <a:t>along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smoothness</a:t>
                </a:r>
                <a:r>
                  <a:rPr lang="de-DE" dirty="0"/>
                  <a:t> </a:t>
                </a:r>
                <a:r>
                  <a:rPr lang="de-DE" dirty="0" err="1"/>
                  <a:t>level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endParaRPr lang="de-DE" dirty="0"/>
              </a:p>
              <a:p>
                <a:r>
                  <a:rPr lang="de-DE" dirty="0"/>
                  <a:t>Add </a:t>
                </a:r>
                <a:r>
                  <a:rPr lang="de-DE" dirty="0" err="1"/>
                  <a:t>anisotropic</a:t>
                </a:r>
                <a:r>
                  <a:rPr lang="de-DE" dirty="0"/>
                  <a:t> </a:t>
                </a:r>
                <a:r>
                  <a:rPr lang="de-DE" dirty="0" err="1"/>
                  <a:t>diffusion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e-DE" i="1" baseline="30000"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∇Δ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aseline="30000" dirty="0"/>
              </a:p>
              <a:p>
                <a:pPr marL="0" indent="0">
                  <a:buNone/>
                </a:pPr>
                <a:endParaRPr lang="de-DE" b="0" baseline="300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658143"/>
                <a:ext cx="9905999" cy="4200790"/>
              </a:xfrm>
              <a:blipFill>
                <a:blip r:embed="rId3"/>
                <a:stretch>
                  <a:fillRect l="-1231" t="-1887" r="-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A80D08-E054-18EE-E849-BCD753C4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163127"/>
            <a:ext cx="9905998" cy="365125"/>
          </a:xfrm>
        </p:spPr>
        <p:txBody>
          <a:bodyPr/>
          <a:lstStyle/>
          <a:p>
            <a:r>
              <a:rPr lang="en-US" sz="1400" dirty="0"/>
              <a:t>[1] M. </a:t>
            </a:r>
            <a:r>
              <a:rPr lang="en-US" sz="1400" dirty="0" err="1"/>
              <a:t>Bertalmio</a:t>
            </a:r>
            <a:r>
              <a:rPr lang="en-US" sz="1400" dirty="0"/>
              <a:t>, A. L. </a:t>
            </a:r>
            <a:r>
              <a:rPr lang="en-US" sz="1400" dirty="0" err="1"/>
              <a:t>Bertozzi</a:t>
            </a:r>
            <a:r>
              <a:rPr lang="en-US" sz="1400" dirty="0"/>
              <a:t> and G. </a:t>
            </a:r>
            <a:r>
              <a:rPr lang="en-US" sz="1400" dirty="0" err="1"/>
              <a:t>Sapiro</a:t>
            </a:r>
            <a:r>
              <a:rPr lang="en-US" sz="1400" dirty="0"/>
              <a:t>, "Navier-stokes, fluid dynamics, and image and video inpainting," Proceedings of the 2001 IEEE Computer Society Conference on Computer Vision and Pattern Recognition. CVPR 2001, Kauai, HI, USA, 2001, pp. I-I, </a:t>
            </a:r>
            <a:r>
              <a:rPr lang="en-US" sz="1400" dirty="0" err="1"/>
              <a:t>doi</a:t>
            </a:r>
            <a:r>
              <a:rPr lang="en-US" sz="1400" dirty="0"/>
              <a:t>: 10.1109/CVPR.2001.990497.</a:t>
            </a:r>
          </a:p>
        </p:txBody>
      </p:sp>
    </p:spTree>
    <p:extLst>
      <p:ext uri="{BB962C8B-B14F-4D97-AF65-F5344CB8AC3E}">
        <p14:creationId xmlns:p14="http://schemas.microsoft.com/office/powerpoint/2010/main" val="175194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49FA70E-F226-1477-A358-653CD79F3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892801"/>
            <a:ext cx="9906000" cy="310843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A80D08-E054-18EE-E849-BCD753C4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3" y="6171142"/>
            <a:ext cx="9905998" cy="365125"/>
          </a:xfrm>
        </p:spPr>
        <p:txBody>
          <a:bodyPr/>
          <a:lstStyle/>
          <a:p>
            <a:r>
              <a:rPr lang="en-US" sz="1400" dirty="0"/>
              <a:t>[1] M. </a:t>
            </a:r>
            <a:r>
              <a:rPr lang="en-US" sz="1400" dirty="0" err="1"/>
              <a:t>Bertalmio</a:t>
            </a:r>
            <a:r>
              <a:rPr lang="en-US" sz="1400" dirty="0"/>
              <a:t>, A. L. </a:t>
            </a:r>
            <a:r>
              <a:rPr lang="en-US" sz="1400" dirty="0" err="1"/>
              <a:t>Bertozzi</a:t>
            </a:r>
            <a:r>
              <a:rPr lang="en-US" sz="1400" dirty="0"/>
              <a:t> and G. </a:t>
            </a:r>
            <a:r>
              <a:rPr lang="en-US" sz="1400" dirty="0" err="1"/>
              <a:t>Sapiro</a:t>
            </a:r>
            <a:r>
              <a:rPr lang="en-US" sz="1400" dirty="0"/>
              <a:t>, "Navier-stokes, fluid dynamics, and image and video inpainting," Proceedings of the 2001 IEEE Computer Society Conference on Computer Vision and Pattern Recognition. CVPR 2001, Kauai, HI, USA, 2001, pp. I-I, </a:t>
            </a:r>
            <a:r>
              <a:rPr lang="en-US" sz="1400" dirty="0" err="1"/>
              <a:t>doi</a:t>
            </a:r>
            <a:r>
              <a:rPr lang="en-US" sz="1400" dirty="0"/>
              <a:t>: 10.1109/CVPR.2001.990497.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FD6AA59-8B3E-991B-F07B-72ECC47DFDD0}"/>
              </a:ext>
            </a:extLst>
          </p:cNvPr>
          <p:cNvSpPr txBox="1"/>
          <p:nvPr/>
        </p:nvSpPr>
        <p:spPr>
          <a:xfrm>
            <a:off x="5353168" y="5099712"/>
            <a:ext cx="14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Table </a:t>
            </a:r>
            <a:r>
              <a:rPr lang="de-DE" dirty="0" err="1"/>
              <a:t>from</a:t>
            </a:r>
            <a:r>
              <a:rPr lang="de-DE" dirty="0"/>
              <a:t> [1]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187296-47A2-5DDE-179B-EBD6A0F4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Navier-Stokes </a:t>
            </a:r>
            <a:r>
              <a:rPr lang="de-DE" dirty="0" err="1"/>
              <a:t>Equation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796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B349-95C9-993D-1A18-083632C2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Image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isophotes</a:t>
            </a:r>
            <a:r>
              <a:rPr lang="de-DE" dirty="0"/>
              <a:t> </a:t>
            </a:r>
            <a:r>
              <a:rPr lang="de-DE" baseline="30000" dirty="0"/>
              <a:t>[1]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Navier-Stokes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658143"/>
                <a:ext cx="9905999" cy="420079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Vorticity stream form of the Navier-Stokes equation</a:t>
                </a:r>
                <a:r>
                  <a:rPr lang="en-GB" b="0" dirty="0"/>
                  <a:t>:</a:t>
                </a:r>
              </a:p>
              <a:p>
                <a:pPr marL="0" indent="0" algn="ctr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GB" dirty="0"/>
              </a:p>
              <a:p>
                <a:r>
                  <a:rPr lang="en-GB" dirty="0"/>
                  <a:t>Adapted vorticity transport equation for image inpainting</a:t>
                </a:r>
                <a:r>
                  <a:rPr lang="en-GB" b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𝜕𝜔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∇</m:t>
                    </m:r>
                    <m:r>
                      <a:rPr lang="de-DE" i="1" baseline="30000">
                        <a:latin typeface="Cambria Math" panose="02040503050406030204" pitchFamily="18" charset="0"/>
                      </a:rPr>
                      <m:t>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0" dirty="0"/>
                  <a:t>=&gt; Euler </a:t>
                </a:r>
                <a:r>
                  <a:rPr lang="en-GB" dirty="0"/>
                  <a:t>time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[−</m:t>
                      </m:r>
                      <m:acc>
                        <m:accPr>
                          <m:chr m:val="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lang="en-GB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de-DE" b="0" baseline="300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A1FF25-A4D9-F1DA-2D11-9EB58DF8E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658143"/>
                <a:ext cx="9905999" cy="4200790"/>
              </a:xfrm>
              <a:blipFill>
                <a:blip r:embed="rId3"/>
                <a:stretch>
                  <a:fillRect l="-123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A80D08-E054-18EE-E849-BCD753C4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163127"/>
            <a:ext cx="9905998" cy="365125"/>
          </a:xfrm>
        </p:spPr>
        <p:txBody>
          <a:bodyPr/>
          <a:lstStyle/>
          <a:p>
            <a:r>
              <a:rPr lang="en-US" sz="1400" dirty="0"/>
              <a:t>[1] M. </a:t>
            </a:r>
            <a:r>
              <a:rPr lang="en-US" sz="1400" dirty="0" err="1"/>
              <a:t>Bertalmio</a:t>
            </a:r>
            <a:r>
              <a:rPr lang="en-US" sz="1400" dirty="0"/>
              <a:t>, A. L. </a:t>
            </a:r>
            <a:r>
              <a:rPr lang="en-US" sz="1400" dirty="0" err="1"/>
              <a:t>Bertozzi</a:t>
            </a:r>
            <a:r>
              <a:rPr lang="en-US" sz="1400" dirty="0"/>
              <a:t> and G. </a:t>
            </a:r>
            <a:r>
              <a:rPr lang="en-US" sz="1400" dirty="0" err="1"/>
              <a:t>Sapiro</a:t>
            </a:r>
            <a:r>
              <a:rPr lang="en-US" sz="1400" dirty="0"/>
              <a:t>, "Navier-stokes, fluid dynamics, and image and video inpainting," Proceedings of the 2001 IEEE Computer Society Conference on Computer Vision and Pattern Recognition. CVPR 2001, Kauai, HI, USA, 2001, pp. I-I, </a:t>
            </a:r>
            <a:r>
              <a:rPr lang="en-US" sz="1400" dirty="0" err="1"/>
              <a:t>doi</a:t>
            </a:r>
            <a:r>
              <a:rPr lang="en-US" sz="1400" dirty="0"/>
              <a:t>: 10.1109/CVPR.2001.990497.</a:t>
            </a:r>
          </a:p>
        </p:txBody>
      </p:sp>
    </p:spTree>
    <p:extLst>
      <p:ext uri="{BB962C8B-B14F-4D97-AF65-F5344CB8AC3E}">
        <p14:creationId xmlns:p14="http://schemas.microsoft.com/office/powerpoint/2010/main" val="4126713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1404</Words>
  <Application>Microsoft Office PowerPoint</Application>
  <PresentationFormat>Widescreen</PresentationFormat>
  <Paragraphs>145</Paragraphs>
  <Slides>38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Tw Cen MT</vt:lpstr>
      <vt:lpstr>Schaltkreis</vt:lpstr>
      <vt:lpstr>Project B: Image Inpainting</vt:lpstr>
      <vt:lpstr>Laplace Equation   ΔI=0</vt:lpstr>
      <vt:lpstr>Laplace Equation   ΔI=0</vt:lpstr>
      <vt:lpstr>Laplace Equation   ΔI=0</vt:lpstr>
      <vt:lpstr>Laplace Equation   ΔI=0</vt:lpstr>
      <vt:lpstr>Image inpainting along isophotes [1]: Navier-Stokes Equation</vt:lpstr>
      <vt:lpstr>Image inpainting along isophotes [1]: Navier-Stokes Equation</vt:lpstr>
      <vt:lpstr>Image inpainting along isophotes [1]: Navier-Stokes Equation</vt:lpstr>
      <vt:lpstr>Image inpainting along isophotes [1]: Navier-Stokes Equation</vt:lpstr>
      <vt:lpstr>Image inpainting along isophotes [1]: Procedure</vt:lpstr>
      <vt:lpstr>Image inpainting along isophotes [1]: </vt:lpstr>
      <vt:lpstr>Image inpainting along isophotes [1]: Examples</vt:lpstr>
      <vt:lpstr>Image inpainting along isophotes [1]: Examples</vt:lpstr>
      <vt:lpstr>Image inpainting along isophotes [1]: Examples</vt:lpstr>
      <vt:lpstr>Image inpainting along isophotes [1]: Examples (ν=2)</vt:lpstr>
      <vt:lpstr>Image inpainting along isophotes [1]: Examples (ν=0.01)</vt:lpstr>
      <vt:lpstr>Image inpainting along isophotes [1]: Examples</vt:lpstr>
      <vt:lpstr>Image inpainting along isophotes [1]: Examples</vt:lpstr>
      <vt:lpstr>Image inpainting along isophotes [1]: Examples</vt:lpstr>
      <vt:lpstr>Image inpainting along isophotes [1]: </vt:lpstr>
      <vt:lpstr>Image inpainting along isophotes [1]: </vt:lpstr>
      <vt:lpstr>Image inpainting along isophotes [1]: Examples</vt:lpstr>
      <vt:lpstr>Image inpainting along isophotes [1]: Examples</vt:lpstr>
      <vt:lpstr>Image inpainting along isophotes [1]: </vt:lpstr>
      <vt:lpstr>Image inpainting along isophotes [1]: </vt:lpstr>
      <vt:lpstr>The Discrepancy score has flaws</vt:lpstr>
      <vt:lpstr>vectorfields</vt:lpstr>
      <vt:lpstr>The isophote Score</vt:lpstr>
      <vt:lpstr>The isophote Score</vt:lpstr>
      <vt:lpstr>ShowCase of different Masks and Algorithms</vt:lpstr>
      <vt:lpstr>ShowCase of different Masks and Algorithms</vt:lpstr>
      <vt:lpstr>ShowCase of different Masks and Algorithms</vt:lpstr>
      <vt:lpstr>ShowCase of different Masks and Algorithms</vt:lpstr>
      <vt:lpstr>ShowCase of different Masks and Algorithms</vt:lpstr>
      <vt:lpstr>ShowCase of different Masks and Algorithms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B: Image Inpainting</dc:title>
  <dc:creator>Fabian Müller</dc:creator>
  <cp:lastModifiedBy>Jannes Weghake</cp:lastModifiedBy>
  <cp:revision>4</cp:revision>
  <dcterms:created xsi:type="dcterms:W3CDTF">2023-10-04T19:23:49Z</dcterms:created>
  <dcterms:modified xsi:type="dcterms:W3CDTF">2023-10-18T21:48:44Z</dcterms:modified>
</cp:coreProperties>
</file>